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5" r:id="rId9"/>
    <p:sldId id="261" r:id="rId10"/>
    <p:sldId id="262" r:id="rId11"/>
    <p:sldId id="266" r:id="rId12"/>
    <p:sldId id="267" r:id="rId1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ED"/>
    <a:srgbClr val="00A6E4"/>
    <a:srgbClr val="E22A2A"/>
    <a:srgbClr val="D8D619"/>
    <a:srgbClr val="00EFFF"/>
    <a:srgbClr val="00FF00"/>
    <a:srgbClr val="062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28222-4CE5-8B44-B077-8BE1A673E0D8}" v="408" dt="2025-05-24T15:44:41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6"/>
    <p:restoredTop sz="79041"/>
  </p:normalViewPr>
  <p:slideViewPr>
    <p:cSldViewPr snapToGrid="0">
      <p:cViewPr varScale="1">
        <p:scale>
          <a:sx n="74" d="100"/>
          <a:sy n="74" d="100"/>
        </p:scale>
        <p:origin x="2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wrocki, Cole C." userId="48edcad4-95ce-4956-801e-783b4ac4330c" providerId="ADAL" clId="{23028222-4CE5-8B44-B077-8BE1A673E0D8}"/>
    <pc:docChg chg="undo custSel addSld delSld modSld">
      <pc:chgData name="Nawrocki, Cole C." userId="48edcad4-95ce-4956-801e-783b4ac4330c" providerId="ADAL" clId="{23028222-4CE5-8B44-B077-8BE1A673E0D8}" dt="2025-05-25T02:55:35.679" v="8980" actId="20577"/>
      <pc:docMkLst>
        <pc:docMk/>
      </pc:docMkLst>
      <pc:sldChg chg="addSp delSp modSp mod modNotesTx">
        <pc:chgData name="Nawrocki, Cole C." userId="48edcad4-95ce-4956-801e-783b4ac4330c" providerId="ADAL" clId="{23028222-4CE5-8B44-B077-8BE1A673E0D8}" dt="2025-05-25T02:55:35.679" v="8980" actId="20577"/>
        <pc:sldMkLst>
          <pc:docMk/>
          <pc:sldMk cId="790915034" sldId="256"/>
        </pc:sldMkLst>
        <pc:spChg chg="add mod">
          <ac:chgData name="Nawrocki, Cole C." userId="48edcad4-95ce-4956-801e-783b4ac4330c" providerId="ADAL" clId="{23028222-4CE5-8B44-B077-8BE1A673E0D8}" dt="2025-05-20T13:24:44.974" v="6962" actId="2711"/>
          <ac:spMkLst>
            <pc:docMk/>
            <pc:sldMk cId="790915034" sldId="256"/>
            <ac:spMk id="2" creationId="{D259E319-67EA-6E56-57B5-23DB073F0CEE}"/>
          </ac:spMkLst>
        </pc:spChg>
        <pc:spChg chg="add mod">
          <ac:chgData name="Nawrocki, Cole C." userId="48edcad4-95ce-4956-801e-783b4ac4330c" providerId="ADAL" clId="{23028222-4CE5-8B44-B077-8BE1A673E0D8}" dt="2025-05-20T13:24:51.757" v="6963" actId="2711"/>
          <ac:spMkLst>
            <pc:docMk/>
            <pc:sldMk cId="790915034" sldId="256"/>
            <ac:spMk id="3" creationId="{3CEEC475-6CD8-8B7F-72DA-F16D81969111}"/>
          </ac:spMkLst>
        </pc:spChg>
        <pc:spChg chg="add mod">
          <ac:chgData name="Nawrocki, Cole C." userId="48edcad4-95ce-4956-801e-783b4ac4330c" providerId="ADAL" clId="{23028222-4CE5-8B44-B077-8BE1A673E0D8}" dt="2025-05-20T13:16:07.894" v="6904" actId="1076"/>
          <ac:spMkLst>
            <pc:docMk/>
            <pc:sldMk cId="790915034" sldId="256"/>
            <ac:spMk id="6" creationId="{D99965A1-C00E-689A-F679-87B3C510F824}"/>
          </ac:spMkLst>
        </pc:spChg>
        <pc:spChg chg="add mod">
          <ac:chgData name="Nawrocki, Cole C." userId="48edcad4-95ce-4956-801e-783b4ac4330c" providerId="ADAL" clId="{23028222-4CE5-8B44-B077-8BE1A673E0D8}" dt="2025-05-20T13:25:02.006" v="6965" actId="2711"/>
          <ac:spMkLst>
            <pc:docMk/>
            <pc:sldMk cId="790915034" sldId="256"/>
            <ac:spMk id="22" creationId="{0BE2BF69-2CDD-3143-0C57-BC60D1E97237}"/>
          </ac:spMkLst>
        </pc:spChg>
        <pc:spChg chg="add mod">
          <ac:chgData name="Nawrocki, Cole C." userId="48edcad4-95ce-4956-801e-783b4ac4330c" providerId="ADAL" clId="{23028222-4CE5-8B44-B077-8BE1A673E0D8}" dt="2025-04-24T20:24:17.544" v="467" actId="164"/>
          <ac:spMkLst>
            <pc:docMk/>
            <pc:sldMk cId="790915034" sldId="256"/>
            <ac:spMk id="23" creationId="{344A4E8B-2F6E-385D-D844-0C131C425040}"/>
          </ac:spMkLst>
        </pc:spChg>
        <pc:spChg chg="add mod">
          <ac:chgData name="Nawrocki, Cole C." userId="48edcad4-95ce-4956-801e-783b4ac4330c" providerId="ADAL" clId="{23028222-4CE5-8B44-B077-8BE1A673E0D8}" dt="2025-04-24T20:23:31.833" v="464" actId="1076"/>
          <ac:spMkLst>
            <pc:docMk/>
            <pc:sldMk cId="790915034" sldId="256"/>
            <ac:spMk id="24" creationId="{14A6F80F-70A9-B172-496E-E30F6FC1200B}"/>
          </ac:spMkLst>
        </pc:spChg>
        <pc:spChg chg="add mod">
          <ac:chgData name="Nawrocki, Cole C." userId="48edcad4-95ce-4956-801e-783b4ac4330c" providerId="ADAL" clId="{23028222-4CE5-8B44-B077-8BE1A673E0D8}" dt="2025-04-24T20:23:07.350" v="457" actId="1076"/>
          <ac:spMkLst>
            <pc:docMk/>
            <pc:sldMk cId="790915034" sldId="256"/>
            <ac:spMk id="25" creationId="{EA1F2511-0849-84FE-8C47-E610C1B2C3A8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26" creationId="{B421A4E6-BE86-D813-4FFC-908A5CA1932C}"/>
          </ac:spMkLst>
        </pc:spChg>
        <pc:spChg chg="add mod">
          <ac:chgData name="Nawrocki, Cole C." userId="48edcad4-95ce-4956-801e-783b4ac4330c" providerId="ADAL" clId="{23028222-4CE5-8B44-B077-8BE1A673E0D8}" dt="2025-04-24T22:32:58.566" v="722" actId="1076"/>
          <ac:spMkLst>
            <pc:docMk/>
            <pc:sldMk cId="790915034" sldId="256"/>
            <ac:spMk id="27" creationId="{545CB684-635A-EE0B-10CC-F6E554C54EBC}"/>
          </ac:spMkLst>
        </pc:spChg>
        <pc:spChg chg="add mod">
          <ac:chgData name="Nawrocki, Cole C." userId="48edcad4-95ce-4956-801e-783b4ac4330c" providerId="ADAL" clId="{23028222-4CE5-8B44-B077-8BE1A673E0D8}" dt="2025-05-16T21:27:05.360" v="6542" actId="2711"/>
          <ac:spMkLst>
            <pc:docMk/>
            <pc:sldMk cId="790915034" sldId="256"/>
            <ac:spMk id="28" creationId="{38BB8C96-D2CD-D1AF-2E39-2A5373663524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29" creationId="{901B1523-D56D-4E02-305B-218F3263D4F7}"/>
          </ac:spMkLst>
        </pc:spChg>
        <pc:spChg chg="add mod">
          <ac:chgData name="Nawrocki, Cole C." userId="48edcad4-95ce-4956-801e-783b4ac4330c" providerId="ADAL" clId="{23028222-4CE5-8B44-B077-8BE1A673E0D8}" dt="2025-05-16T21:27:41.716" v="6551" actId="2711"/>
          <ac:spMkLst>
            <pc:docMk/>
            <pc:sldMk cId="790915034" sldId="256"/>
            <ac:spMk id="30" creationId="{F3A0CF49-2506-0912-D577-03B285E4D350}"/>
          </ac:spMkLst>
        </pc:spChg>
        <pc:spChg chg="add mod">
          <ac:chgData name="Nawrocki, Cole C." userId="48edcad4-95ce-4956-801e-783b4ac4330c" providerId="ADAL" clId="{23028222-4CE5-8B44-B077-8BE1A673E0D8}" dt="2025-05-24T01:38:11.993" v="8152" actId="14100"/>
          <ac:spMkLst>
            <pc:docMk/>
            <pc:sldMk cId="790915034" sldId="256"/>
            <ac:spMk id="31" creationId="{1F21A81E-0028-5135-8DD2-EB89C5ECE2D2}"/>
          </ac:spMkLst>
        </pc:spChg>
        <pc:spChg chg="mod">
          <ac:chgData name="Nawrocki, Cole C." userId="48edcad4-95ce-4956-801e-783b4ac4330c" providerId="ADAL" clId="{23028222-4CE5-8B44-B077-8BE1A673E0D8}" dt="2025-04-24T20:24:19.540" v="468"/>
          <ac:spMkLst>
            <pc:docMk/>
            <pc:sldMk cId="790915034" sldId="256"/>
            <ac:spMk id="34" creationId="{429F8E58-5D23-5DD9-90A3-DECFFADC82F4}"/>
          </ac:spMkLst>
        </pc:spChg>
        <pc:spChg chg="mod">
          <ac:chgData name="Nawrocki, Cole C." userId="48edcad4-95ce-4956-801e-783b4ac4330c" providerId="ADAL" clId="{23028222-4CE5-8B44-B077-8BE1A673E0D8}" dt="2025-05-16T21:27:36.754" v="6549" actId="2711"/>
          <ac:spMkLst>
            <pc:docMk/>
            <pc:sldMk cId="790915034" sldId="256"/>
            <ac:spMk id="35" creationId="{7CBAF47E-9983-0545-4E20-835993FDBB83}"/>
          </ac:spMkLst>
        </pc:spChg>
        <pc:spChg chg="add mod">
          <ac:chgData name="Nawrocki, Cole C." userId="48edcad4-95ce-4956-801e-783b4ac4330c" providerId="ADAL" clId="{23028222-4CE5-8B44-B077-8BE1A673E0D8}" dt="2025-05-16T21:27:48.033" v="6553" actId="113"/>
          <ac:spMkLst>
            <pc:docMk/>
            <pc:sldMk cId="790915034" sldId="256"/>
            <ac:spMk id="36" creationId="{D5D0DDD0-257C-D113-D13F-A4AD7B3B4F01}"/>
          </ac:spMkLst>
        </pc:spChg>
        <pc:spChg chg="mod">
          <ac:chgData name="Nawrocki, Cole C." userId="48edcad4-95ce-4956-801e-783b4ac4330c" providerId="ADAL" clId="{23028222-4CE5-8B44-B077-8BE1A673E0D8}" dt="2025-04-24T20:27:37.348" v="503" actId="207"/>
          <ac:spMkLst>
            <pc:docMk/>
            <pc:sldMk cId="790915034" sldId="256"/>
            <ac:spMk id="38" creationId="{5E66D0DE-26DE-25FA-F852-38DA1AFC77D5}"/>
          </ac:spMkLst>
        </pc:spChg>
        <pc:spChg chg="mod">
          <ac:chgData name="Nawrocki, Cole C." userId="48edcad4-95ce-4956-801e-783b4ac4330c" providerId="ADAL" clId="{23028222-4CE5-8B44-B077-8BE1A673E0D8}" dt="2025-05-16T21:24:49.357" v="6532" actId="2711"/>
          <ac:spMkLst>
            <pc:docMk/>
            <pc:sldMk cId="790915034" sldId="256"/>
            <ac:spMk id="39" creationId="{E0B51C34-2D11-2228-AEA9-031B56121BDE}"/>
          </ac:spMkLst>
        </pc:spChg>
        <pc:spChg chg="add mod">
          <ac:chgData name="Nawrocki, Cole C." userId="48edcad4-95ce-4956-801e-783b4ac4330c" providerId="ADAL" clId="{23028222-4CE5-8B44-B077-8BE1A673E0D8}" dt="2025-05-16T21:24:40.419" v="6530" actId="2711"/>
          <ac:spMkLst>
            <pc:docMk/>
            <pc:sldMk cId="790915034" sldId="256"/>
            <ac:spMk id="43" creationId="{C40CD6E1-9ED0-2A39-2EB2-85E15281E744}"/>
          </ac:spMkLst>
        </pc:spChg>
        <pc:spChg chg="add mod">
          <ac:chgData name="Nawrocki, Cole C." userId="48edcad4-95ce-4956-801e-783b4ac4330c" providerId="ADAL" clId="{23028222-4CE5-8B44-B077-8BE1A673E0D8}" dt="2025-05-16T21:23:35.615" v="6523" actId="1076"/>
          <ac:spMkLst>
            <pc:docMk/>
            <pc:sldMk cId="790915034" sldId="256"/>
            <ac:spMk id="66" creationId="{99DE0410-8D5C-1C18-2B9E-02917F859B6A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67" creationId="{78D83E66-7F4B-C180-2395-A638420544E9}"/>
          </ac:spMkLst>
        </pc:spChg>
        <pc:spChg chg="add mod">
          <ac:chgData name="Nawrocki, Cole C." userId="48edcad4-95ce-4956-801e-783b4ac4330c" providerId="ADAL" clId="{23028222-4CE5-8B44-B077-8BE1A673E0D8}" dt="2025-05-16T21:24:19.570" v="6528" actId="1076"/>
          <ac:spMkLst>
            <pc:docMk/>
            <pc:sldMk cId="790915034" sldId="256"/>
            <ac:spMk id="68" creationId="{DCB90DEB-5A91-23ED-DB0A-B74C279688E4}"/>
          </ac:spMkLst>
        </pc:spChg>
        <pc:spChg chg="add mod">
          <ac:chgData name="Nawrocki, Cole C." userId="48edcad4-95ce-4956-801e-783b4ac4330c" providerId="ADAL" clId="{23028222-4CE5-8B44-B077-8BE1A673E0D8}" dt="2025-05-16T21:26:47.499" v="6540" actId="1076"/>
          <ac:spMkLst>
            <pc:docMk/>
            <pc:sldMk cId="790915034" sldId="256"/>
            <ac:spMk id="69" creationId="{F639DD6A-3D9A-18D6-8DF7-0741C8644D36}"/>
          </ac:spMkLst>
        </pc:spChg>
        <pc:spChg chg="add mod">
          <ac:chgData name="Nawrocki, Cole C." userId="48edcad4-95ce-4956-801e-783b4ac4330c" providerId="ADAL" clId="{23028222-4CE5-8B44-B077-8BE1A673E0D8}" dt="2025-05-20T13:24:56.564" v="6964" actId="2711"/>
          <ac:spMkLst>
            <pc:docMk/>
            <pc:sldMk cId="790915034" sldId="256"/>
            <ac:spMk id="70" creationId="{96022C78-78A0-B504-5A0B-7659AC3AB9BC}"/>
          </ac:spMkLst>
        </pc:spChg>
        <pc:spChg chg="add mod">
          <ac:chgData name="Nawrocki, Cole C." userId="48edcad4-95ce-4956-801e-783b4ac4330c" providerId="ADAL" clId="{23028222-4CE5-8B44-B077-8BE1A673E0D8}" dt="2025-04-24T22:50:03.630" v="1246" actId="208"/>
          <ac:spMkLst>
            <pc:docMk/>
            <pc:sldMk cId="790915034" sldId="256"/>
            <ac:spMk id="71" creationId="{E863D06F-325E-763C-E153-3583ABBF0583}"/>
          </ac:spMkLst>
        </pc:spChg>
        <pc:spChg chg="add mod">
          <ac:chgData name="Nawrocki, Cole C." userId="48edcad4-95ce-4956-801e-783b4ac4330c" providerId="ADAL" clId="{23028222-4CE5-8B44-B077-8BE1A673E0D8}" dt="2025-04-25T04:20:44.308" v="1366" actId="14100"/>
          <ac:spMkLst>
            <pc:docMk/>
            <pc:sldMk cId="790915034" sldId="256"/>
            <ac:spMk id="79" creationId="{DE91A869-750C-0CB8-699A-8F50001D3461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96" creationId="{13A98956-EB0E-CF38-9976-F7F83E1C64E5}"/>
          </ac:spMkLst>
        </pc:spChg>
        <pc:spChg chg="add mod">
          <ac:chgData name="Nawrocki, Cole C." userId="48edcad4-95ce-4956-801e-783b4ac4330c" providerId="ADAL" clId="{23028222-4CE5-8B44-B077-8BE1A673E0D8}" dt="2025-05-20T13:11:40.031" v="6881" actId="1076"/>
          <ac:spMkLst>
            <pc:docMk/>
            <pc:sldMk cId="790915034" sldId="256"/>
            <ac:spMk id="97" creationId="{07B6D2B1-32E0-B4CC-3E0D-D0BA4DB2FD40}"/>
          </ac:spMkLst>
        </pc:spChg>
        <pc:spChg chg="add mod">
          <ac:chgData name="Nawrocki, Cole C." userId="48edcad4-95ce-4956-801e-783b4ac4330c" providerId="ADAL" clId="{23028222-4CE5-8B44-B077-8BE1A673E0D8}" dt="2025-04-25T05:14:25.031" v="2015" actId="208"/>
          <ac:spMkLst>
            <pc:docMk/>
            <pc:sldMk cId="790915034" sldId="256"/>
            <ac:spMk id="100" creationId="{71635A2D-A120-CB2A-1FB2-286D76256EBC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101" creationId="{BBC0AAFE-50E8-962E-A997-1EF2194F4ACA}"/>
          </ac:spMkLst>
        </pc:spChg>
        <pc:spChg chg="add mod">
          <ac:chgData name="Nawrocki, Cole C." userId="48edcad4-95ce-4956-801e-783b4ac4330c" providerId="ADAL" clId="{23028222-4CE5-8B44-B077-8BE1A673E0D8}" dt="2025-04-25T05:14:18.858" v="2014" actId="208"/>
          <ac:spMkLst>
            <pc:docMk/>
            <pc:sldMk cId="790915034" sldId="256"/>
            <ac:spMk id="102" creationId="{3B761BA0-8B75-7701-65E7-1F2894E44E67}"/>
          </ac:spMkLst>
        </pc:spChg>
        <pc:spChg chg="add mod">
          <ac:chgData name="Nawrocki, Cole C." userId="48edcad4-95ce-4956-801e-783b4ac4330c" providerId="ADAL" clId="{23028222-4CE5-8B44-B077-8BE1A673E0D8}" dt="2025-04-25T05:15:04.351" v="2021" actId="113"/>
          <ac:spMkLst>
            <pc:docMk/>
            <pc:sldMk cId="790915034" sldId="256"/>
            <ac:spMk id="106" creationId="{0A9259E1-6F2E-928E-46A6-7CBD2975E848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131" creationId="{50E3E178-6A7C-E2F0-4977-E31236949F90}"/>
          </ac:spMkLst>
        </pc:spChg>
        <pc:spChg chg="add mod">
          <ac:chgData name="Nawrocki, Cole C." userId="48edcad4-95ce-4956-801e-783b4ac4330c" providerId="ADAL" clId="{23028222-4CE5-8B44-B077-8BE1A673E0D8}" dt="2025-04-25T05:14:52.050" v="2020" actId="208"/>
          <ac:spMkLst>
            <pc:docMk/>
            <pc:sldMk cId="790915034" sldId="256"/>
            <ac:spMk id="139" creationId="{9463FF2F-3593-8CFE-9771-B8ED58E8EF61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163" creationId="{3E616BCE-8ECF-208C-4C01-93806473D06F}"/>
          </ac:spMkLst>
        </pc:spChg>
        <pc:spChg chg="add mod">
          <ac:chgData name="Nawrocki, Cole C." userId="48edcad4-95ce-4956-801e-783b4ac4330c" providerId="ADAL" clId="{23028222-4CE5-8B44-B077-8BE1A673E0D8}" dt="2025-05-16T21:25:43.867" v="6535" actId="164"/>
          <ac:spMkLst>
            <pc:docMk/>
            <pc:sldMk cId="790915034" sldId="256"/>
            <ac:spMk id="166" creationId="{536922A3-57DF-684E-76F0-C9229497D76F}"/>
          </ac:spMkLst>
        </pc:spChg>
        <pc:grpChg chg="add mod">
          <ac:chgData name="Nawrocki, Cole C." userId="48edcad4-95ce-4956-801e-783b4ac4330c" providerId="ADAL" clId="{23028222-4CE5-8B44-B077-8BE1A673E0D8}" dt="2025-05-16T21:25:57.986" v="6537" actId="1076"/>
          <ac:grpSpMkLst>
            <pc:docMk/>
            <pc:sldMk cId="790915034" sldId="256"/>
            <ac:grpSpMk id="4" creationId="{E064AF92-527F-1580-8DEB-1FE107728FA2}"/>
          </ac:grpSpMkLst>
        </pc:grpChg>
        <pc:grpChg chg="mod">
          <ac:chgData name="Nawrocki, Cole C." userId="48edcad4-95ce-4956-801e-783b4ac4330c" providerId="ADAL" clId="{23028222-4CE5-8B44-B077-8BE1A673E0D8}" dt="2025-05-20T13:16:30.612" v="6906" actId="14100"/>
          <ac:grpSpMkLst>
            <pc:docMk/>
            <pc:sldMk cId="790915034" sldId="256"/>
            <ac:grpSpMk id="5" creationId="{B61EBBCF-0C72-487F-AE82-2A50DE4C3C84}"/>
          </ac:grpSpMkLst>
        </pc:grpChg>
        <pc:grpChg chg="add mod">
          <ac:chgData name="Nawrocki, Cole C." userId="48edcad4-95ce-4956-801e-783b4ac4330c" providerId="ADAL" clId="{23028222-4CE5-8B44-B077-8BE1A673E0D8}" dt="2025-04-24T22:33:23.220" v="725" actId="1076"/>
          <ac:grpSpMkLst>
            <pc:docMk/>
            <pc:sldMk cId="790915034" sldId="256"/>
            <ac:grpSpMk id="32" creationId="{45B0DA38-241B-BFBD-B498-D567361F2C26}"/>
          </ac:grpSpMkLst>
        </pc:grpChg>
        <pc:grpChg chg="add mod">
          <ac:chgData name="Nawrocki, Cole C." userId="48edcad4-95ce-4956-801e-783b4ac4330c" providerId="ADAL" clId="{23028222-4CE5-8B44-B077-8BE1A673E0D8}" dt="2025-04-24T22:32:17.921" v="718" actId="1076"/>
          <ac:grpSpMkLst>
            <pc:docMk/>
            <pc:sldMk cId="790915034" sldId="256"/>
            <ac:grpSpMk id="33" creationId="{4DF8D8A0-308C-D3C0-1193-A99D864223CD}"/>
          </ac:grpSpMkLst>
        </pc:grpChg>
        <pc:grpChg chg="add mod">
          <ac:chgData name="Nawrocki, Cole C." userId="48edcad4-95ce-4956-801e-783b4ac4330c" providerId="ADAL" clId="{23028222-4CE5-8B44-B077-8BE1A673E0D8}" dt="2025-04-24T22:35:50.581" v="736" actId="1076"/>
          <ac:grpSpMkLst>
            <pc:docMk/>
            <pc:sldMk cId="790915034" sldId="256"/>
            <ac:grpSpMk id="37" creationId="{9A6CA5D9-2075-FB75-BFDB-CE5E87DD6A7F}"/>
          </ac:grpSpMkLst>
        </pc:grpChg>
        <pc:grpChg chg="add mod">
          <ac:chgData name="Nawrocki, Cole C." userId="48edcad4-95ce-4956-801e-783b4ac4330c" providerId="ADAL" clId="{23028222-4CE5-8B44-B077-8BE1A673E0D8}" dt="2025-04-24T22:35:56.295" v="737" actId="1076"/>
          <ac:grpSpMkLst>
            <pc:docMk/>
            <pc:sldMk cId="790915034" sldId="256"/>
            <ac:grpSpMk id="44" creationId="{999B452A-D186-1901-1E06-7E31D431DEAB}"/>
          </ac:grpSpMkLst>
        </pc:grpChg>
        <pc:picChg chg="add mod">
          <ac:chgData name="Nawrocki, Cole C." userId="48edcad4-95ce-4956-801e-783b4ac4330c" providerId="ADAL" clId="{23028222-4CE5-8B44-B077-8BE1A673E0D8}" dt="2025-04-25T04:17:09.380" v="1360" actId="1076"/>
          <ac:picMkLst>
            <pc:docMk/>
            <pc:sldMk cId="790915034" sldId="256"/>
            <ac:picMk id="76" creationId="{D006320F-278C-B4FC-3404-9399C9F3AA9E}"/>
          </ac:picMkLst>
        </pc:picChg>
        <pc:picChg chg="add mod">
          <ac:chgData name="Nawrocki, Cole C." userId="48edcad4-95ce-4956-801e-783b4ac4330c" providerId="ADAL" clId="{23028222-4CE5-8B44-B077-8BE1A673E0D8}" dt="2025-04-25T04:17:43.376" v="1362" actId="14100"/>
          <ac:picMkLst>
            <pc:docMk/>
            <pc:sldMk cId="790915034" sldId="256"/>
            <ac:picMk id="78" creationId="{2094F7A0-D8F4-0DB9-DC06-CF54740F4BED}"/>
          </ac:picMkLst>
        </pc:picChg>
        <pc:picChg chg="add mod">
          <ac:chgData name="Nawrocki, Cole C." userId="48edcad4-95ce-4956-801e-783b4ac4330c" providerId="ADAL" clId="{23028222-4CE5-8B44-B077-8BE1A673E0D8}" dt="2025-04-25T17:55:26.488" v="2045" actId="14100"/>
          <ac:picMkLst>
            <pc:docMk/>
            <pc:sldMk cId="790915034" sldId="256"/>
            <ac:picMk id="156" creationId="{1265F9F0-EEC7-9CE1-43DC-B23B1C281089}"/>
          </ac:picMkLst>
        </pc:picChg>
        <pc:picChg chg="add mod">
          <ac:chgData name="Nawrocki, Cole C." userId="48edcad4-95ce-4956-801e-783b4ac4330c" providerId="ADAL" clId="{23028222-4CE5-8B44-B077-8BE1A673E0D8}" dt="2025-04-25T17:55:59.549" v="2052" actId="14100"/>
          <ac:picMkLst>
            <pc:docMk/>
            <pc:sldMk cId="790915034" sldId="256"/>
            <ac:picMk id="158" creationId="{38F41811-E7DB-3C27-2865-26C872A6D052}"/>
          </ac:picMkLst>
        </pc:picChg>
        <pc:picChg chg="add mod">
          <ac:chgData name="Nawrocki, Cole C." userId="48edcad4-95ce-4956-801e-783b4ac4330c" providerId="ADAL" clId="{23028222-4CE5-8B44-B077-8BE1A673E0D8}" dt="2025-04-25T17:56:55.910" v="2060" actId="167"/>
          <ac:picMkLst>
            <pc:docMk/>
            <pc:sldMk cId="790915034" sldId="256"/>
            <ac:picMk id="160" creationId="{CC3DA93F-DEDA-D154-C3A3-04DACEE4C86B}"/>
          </ac:picMkLst>
        </pc:picChg>
        <pc:picChg chg="add mod modCrop">
          <ac:chgData name="Nawrocki, Cole C." userId="48edcad4-95ce-4956-801e-783b4ac4330c" providerId="ADAL" clId="{23028222-4CE5-8B44-B077-8BE1A673E0D8}" dt="2025-04-25T17:59:17.679" v="2075" actId="1076"/>
          <ac:picMkLst>
            <pc:docMk/>
            <pc:sldMk cId="790915034" sldId="256"/>
            <ac:picMk id="162" creationId="{85BD9396-6D34-07FA-A122-08B832E38364}"/>
          </ac:picMkLst>
        </pc:picChg>
        <pc:picChg chg="add mod modCrop">
          <ac:chgData name="Nawrocki, Cole C." userId="48edcad4-95ce-4956-801e-783b4ac4330c" providerId="ADAL" clId="{23028222-4CE5-8B44-B077-8BE1A673E0D8}" dt="2025-05-16T21:25:43.867" v="6535" actId="164"/>
          <ac:picMkLst>
            <pc:docMk/>
            <pc:sldMk cId="790915034" sldId="256"/>
            <ac:picMk id="165" creationId="{F5DFECD6-BC33-B3FD-4B2D-8A25A3C0D278}"/>
          </ac:picMkLst>
        </pc:picChg>
        <pc:cxnChg chg="add mod">
          <ac:chgData name="Nawrocki, Cole C." userId="48edcad4-95ce-4956-801e-783b4ac4330c" providerId="ADAL" clId="{23028222-4CE5-8B44-B077-8BE1A673E0D8}" dt="2025-04-24T20:31:31.742" v="578" actId="164"/>
          <ac:cxnSpMkLst>
            <pc:docMk/>
            <pc:sldMk cId="790915034" sldId="256"/>
            <ac:cxnSpMk id="41" creationId="{D98DB0E1-4252-1227-B703-17BF36A13DEC}"/>
          </ac:cxnSpMkLst>
        </pc:cxnChg>
        <pc:cxnChg chg="add mod">
          <ac:chgData name="Nawrocki, Cole C." userId="48edcad4-95ce-4956-801e-783b4ac4330c" providerId="ADAL" clId="{23028222-4CE5-8B44-B077-8BE1A673E0D8}" dt="2025-05-20T13:11:40.031" v="6881" actId="1076"/>
          <ac:cxnSpMkLst>
            <pc:docMk/>
            <pc:sldMk cId="790915034" sldId="256"/>
            <ac:cxnSpMk id="98" creationId="{563A846E-2C92-5463-CE4A-BF56672A4DB9}"/>
          </ac:cxnSpMkLst>
        </pc:cxnChg>
        <pc:cxnChg chg="add mod">
          <ac:chgData name="Nawrocki, Cole C." userId="48edcad4-95ce-4956-801e-783b4ac4330c" providerId="ADAL" clId="{23028222-4CE5-8B44-B077-8BE1A673E0D8}" dt="2025-05-20T13:11:40.031" v="6881" actId="1076"/>
          <ac:cxnSpMkLst>
            <pc:docMk/>
            <pc:sldMk cId="790915034" sldId="256"/>
            <ac:cxnSpMk id="99" creationId="{32DDB7A1-CCD0-4B74-C36D-2BE483B0BB5D}"/>
          </ac:cxnSpMkLst>
        </pc:cxnChg>
        <pc:cxnChg chg="add mod">
          <ac:chgData name="Nawrocki, Cole C." userId="48edcad4-95ce-4956-801e-783b4ac4330c" providerId="ADAL" clId="{23028222-4CE5-8B44-B077-8BE1A673E0D8}" dt="2025-04-25T05:11:32.553" v="1997" actId="1076"/>
          <ac:cxnSpMkLst>
            <pc:docMk/>
            <pc:sldMk cId="790915034" sldId="256"/>
            <ac:cxnSpMk id="103" creationId="{78ADD0D4-C32F-2C01-999B-5E729B914723}"/>
          </ac:cxnSpMkLst>
        </pc:cxnChg>
        <pc:cxnChg chg="add mod">
          <ac:chgData name="Nawrocki, Cole C." userId="48edcad4-95ce-4956-801e-783b4ac4330c" providerId="ADAL" clId="{23028222-4CE5-8B44-B077-8BE1A673E0D8}" dt="2025-04-25T05:03:05.722" v="1843" actId="14100"/>
          <ac:cxnSpMkLst>
            <pc:docMk/>
            <pc:sldMk cId="790915034" sldId="256"/>
            <ac:cxnSpMk id="104" creationId="{0095B4C1-5A04-9679-0F5A-4879A7736CEF}"/>
          </ac:cxnSpMkLst>
        </pc:cxnChg>
        <pc:cxnChg chg="mod">
          <ac:chgData name="Nawrocki, Cole C." userId="48edcad4-95ce-4956-801e-783b4ac4330c" providerId="ADAL" clId="{23028222-4CE5-8B44-B077-8BE1A673E0D8}" dt="2025-04-25T05:11:02.146" v="1963" actId="1076"/>
          <ac:cxnSpMkLst>
            <pc:docMk/>
            <pc:sldMk cId="790915034" sldId="256"/>
            <ac:cxnSpMk id="105" creationId="{F3779B7E-919C-66C2-CB34-B5FE22802B21}"/>
          </ac:cxnSpMkLst>
        </pc:cxnChg>
        <pc:cxnChg chg="add mod">
          <ac:chgData name="Nawrocki, Cole C." userId="48edcad4-95ce-4956-801e-783b4ac4330c" providerId="ADAL" clId="{23028222-4CE5-8B44-B077-8BE1A673E0D8}" dt="2025-04-25T05:13:37.794" v="2011" actId="1076"/>
          <ac:cxnSpMkLst>
            <pc:docMk/>
            <pc:sldMk cId="790915034" sldId="256"/>
            <ac:cxnSpMk id="128" creationId="{2DAAA7B2-5071-A652-776B-72F3DF1BDB3F}"/>
          </ac:cxnSpMkLst>
        </pc:cxnChg>
        <pc:cxnChg chg="add mod">
          <ac:chgData name="Nawrocki, Cole C." userId="48edcad4-95ce-4956-801e-783b4ac4330c" providerId="ADAL" clId="{23028222-4CE5-8B44-B077-8BE1A673E0D8}" dt="2025-04-25T05:11:02.146" v="1963" actId="1076"/>
          <ac:cxnSpMkLst>
            <pc:docMk/>
            <pc:sldMk cId="790915034" sldId="256"/>
            <ac:cxnSpMk id="138" creationId="{C8D5CFBD-F4AE-92F0-5750-AD24E779D459}"/>
          </ac:cxnSpMkLst>
        </pc:cxnChg>
      </pc:sldChg>
      <pc:sldChg chg="addSp delSp modSp mod modNotesTx">
        <pc:chgData name="Nawrocki, Cole C." userId="48edcad4-95ce-4956-801e-783b4ac4330c" providerId="ADAL" clId="{23028222-4CE5-8B44-B077-8BE1A673E0D8}" dt="2025-05-25T02:55:30.207" v="8979" actId="20577"/>
        <pc:sldMkLst>
          <pc:docMk/>
          <pc:sldMk cId="2433145048" sldId="257"/>
        </pc:sldMkLst>
        <pc:spChg chg="mod">
          <ac:chgData name="Nawrocki, Cole C." userId="48edcad4-95ce-4956-801e-783b4ac4330c" providerId="ADAL" clId="{23028222-4CE5-8B44-B077-8BE1A673E0D8}" dt="2025-05-20T13:25:21.033" v="6967" actId="2711"/>
          <ac:spMkLst>
            <pc:docMk/>
            <pc:sldMk cId="2433145048" sldId="257"/>
            <ac:spMk id="5" creationId="{A756E3B9-34AE-67DD-1594-21466EE6B0AE}"/>
          </ac:spMkLst>
        </pc:spChg>
        <pc:spChg chg="mod">
          <ac:chgData name="Nawrocki, Cole C." userId="48edcad4-95ce-4956-801e-783b4ac4330c" providerId="ADAL" clId="{23028222-4CE5-8B44-B077-8BE1A673E0D8}" dt="2025-05-20T13:25:25.622" v="6968" actId="2711"/>
          <ac:spMkLst>
            <pc:docMk/>
            <pc:sldMk cId="2433145048" sldId="257"/>
            <ac:spMk id="7" creationId="{74130915-1E68-E267-72BB-41B75E2FB7DA}"/>
          </ac:spMkLst>
        </pc:spChg>
        <pc:spChg chg="mod">
          <ac:chgData name="Nawrocki, Cole C." userId="48edcad4-95ce-4956-801e-783b4ac4330c" providerId="ADAL" clId="{23028222-4CE5-8B44-B077-8BE1A673E0D8}" dt="2025-05-20T13:12:33.279" v="6885" actId="164"/>
          <ac:spMkLst>
            <pc:docMk/>
            <pc:sldMk cId="2433145048" sldId="257"/>
            <ac:spMk id="10" creationId="{651E43F6-0F86-8CB5-19BE-39E31CD64880}"/>
          </ac:spMkLst>
        </pc:spChg>
        <pc:spChg chg="mod">
          <ac:chgData name="Nawrocki, Cole C." userId="48edcad4-95ce-4956-801e-783b4ac4330c" providerId="ADAL" clId="{23028222-4CE5-8B44-B077-8BE1A673E0D8}" dt="2025-05-20T13:25:15.900" v="6966" actId="2711"/>
          <ac:spMkLst>
            <pc:docMk/>
            <pc:sldMk cId="2433145048" sldId="257"/>
            <ac:spMk id="14" creationId="{08EAD856-2745-B660-1F29-7DB453F46747}"/>
          </ac:spMkLst>
        </pc:spChg>
        <pc:spChg chg="mod">
          <ac:chgData name="Nawrocki, Cole C." userId="48edcad4-95ce-4956-801e-783b4ac4330c" providerId="ADAL" clId="{23028222-4CE5-8B44-B077-8BE1A673E0D8}" dt="2025-05-20T13:12:33.279" v="6885" actId="164"/>
          <ac:spMkLst>
            <pc:docMk/>
            <pc:sldMk cId="2433145048" sldId="257"/>
            <ac:spMk id="15" creationId="{E9BC0BEC-A688-A087-3962-9F3E21BF35F9}"/>
          </ac:spMkLst>
        </pc:spChg>
        <pc:spChg chg="mod">
          <ac:chgData name="Nawrocki, Cole C." userId="48edcad4-95ce-4956-801e-783b4ac4330c" providerId="ADAL" clId="{23028222-4CE5-8B44-B077-8BE1A673E0D8}" dt="2025-05-20T13:14:17.283" v="6895" actId="1076"/>
          <ac:spMkLst>
            <pc:docMk/>
            <pc:sldMk cId="2433145048" sldId="257"/>
            <ac:spMk id="17" creationId="{E17A5FD2-CA52-A029-BD89-F03BB190F045}"/>
          </ac:spMkLst>
        </pc:spChg>
        <pc:spChg chg="mod">
          <ac:chgData name="Nawrocki, Cole C." userId="48edcad4-95ce-4956-801e-783b4ac4330c" providerId="ADAL" clId="{23028222-4CE5-8B44-B077-8BE1A673E0D8}" dt="2025-05-20T13:14:28.192" v="6897" actId="1076"/>
          <ac:spMkLst>
            <pc:docMk/>
            <pc:sldMk cId="2433145048" sldId="257"/>
            <ac:spMk id="19" creationId="{E17251E4-1D2A-4E1C-8FF2-BC0411A932E9}"/>
          </ac:spMkLst>
        </pc:spChg>
        <pc:spChg chg="mod">
          <ac:chgData name="Nawrocki, Cole C." userId="48edcad4-95ce-4956-801e-783b4ac4330c" providerId="ADAL" clId="{23028222-4CE5-8B44-B077-8BE1A673E0D8}" dt="2025-05-20T13:14:39.613" v="6899" actId="14100"/>
          <ac:spMkLst>
            <pc:docMk/>
            <pc:sldMk cId="2433145048" sldId="257"/>
            <ac:spMk id="21" creationId="{F41BD7C3-ED20-3E0B-C385-3E8CFAEE52FD}"/>
          </ac:spMkLst>
        </pc:spChg>
        <pc:spChg chg="mod">
          <ac:chgData name="Nawrocki, Cole C." userId="48edcad4-95ce-4956-801e-783b4ac4330c" providerId="ADAL" clId="{23028222-4CE5-8B44-B077-8BE1A673E0D8}" dt="2025-05-20T13:12:33.279" v="6885" actId="164"/>
          <ac:spMkLst>
            <pc:docMk/>
            <pc:sldMk cId="2433145048" sldId="257"/>
            <ac:spMk id="22" creationId="{401F2484-9E23-AE87-E586-74ED27C60A21}"/>
          </ac:spMkLst>
        </pc:spChg>
        <pc:spChg chg="mod">
          <ac:chgData name="Nawrocki, Cole C." userId="48edcad4-95ce-4956-801e-783b4ac4330c" providerId="ADAL" clId="{23028222-4CE5-8B44-B077-8BE1A673E0D8}" dt="2025-05-20T13:14:31.676" v="6898" actId="14100"/>
          <ac:spMkLst>
            <pc:docMk/>
            <pc:sldMk cId="2433145048" sldId="257"/>
            <ac:spMk id="23" creationId="{503C5683-01B0-C38E-F96A-63C846907573}"/>
          </ac:spMkLst>
        </pc:spChg>
        <pc:spChg chg="mod">
          <ac:chgData name="Nawrocki, Cole C." userId="48edcad4-95ce-4956-801e-783b4ac4330c" providerId="ADAL" clId="{23028222-4CE5-8B44-B077-8BE1A673E0D8}" dt="2025-05-20T13:25:30.509" v="6969" actId="2711"/>
          <ac:spMkLst>
            <pc:docMk/>
            <pc:sldMk cId="2433145048" sldId="257"/>
            <ac:spMk id="25" creationId="{508CC770-8BA8-12B6-6CD1-70DD1C86DDBB}"/>
          </ac:spMkLst>
        </pc:spChg>
        <pc:spChg chg="add mod">
          <ac:chgData name="Nawrocki, Cole C." userId="48edcad4-95ce-4956-801e-783b4ac4330c" providerId="ADAL" clId="{23028222-4CE5-8B44-B077-8BE1A673E0D8}" dt="2025-05-20T13:24:05.150" v="6947" actId="20577"/>
          <ac:spMkLst>
            <pc:docMk/>
            <pc:sldMk cId="2433145048" sldId="257"/>
            <ac:spMk id="38" creationId="{BDA5BAF8-D3DE-E2D1-DD0F-5290372DDEB1}"/>
          </ac:spMkLst>
        </pc:spChg>
        <pc:grpChg chg="mod">
          <ac:chgData name="Nawrocki, Cole C." userId="48edcad4-95ce-4956-801e-783b4ac4330c" providerId="ADAL" clId="{23028222-4CE5-8B44-B077-8BE1A673E0D8}" dt="2025-05-20T13:15:50.621" v="6902" actId="14100"/>
          <ac:grpSpMkLst>
            <pc:docMk/>
            <pc:sldMk cId="2433145048" sldId="257"/>
            <ac:grpSpMk id="37" creationId="{F5B889D7-FEA1-F98D-0F3C-163A2BE348ED}"/>
          </ac:grpSpMkLst>
        </pc:grpChg>
        <pc:picChg chg="add mod">
          <ac:chgData name="Nawrocki, Cole C." userId="48edcad4-95ce-4956-801e-783b4ac4330c" providerId="ADAL" clId="{23028222-4CE5-8B44-B077-8BE1A673E0D8}" dt="2025-05-16T21:56:12.271" v="6647" actId="1076"/>
          <ac:picMkLst>
            <pc:docMk/>
            <pc:sldMk cId="2433145048" sldId="257"/>
            <ac:picMk id="29" creationId="{388DD07F-EFAD-AA5F-8078-8B9C1BEBC788}"/>
          </ac:picMkLst>
        </pc:picChg>
        <pc:picChg chg="add mod modCrop">
          <ac:chgData name="Nawrocki, Cole C." userId="48edcad4-95ce-4956-801e-783b4ac4330c" providerId="ADAL" clId="{23028222-4CE5-8B44-B077-8BE1A673E0D8}" dt="2025-05-16T21:56:06.246" v="6646" actId="1076"/>
          <ac:picMkLst>
            <pc:docMk/>
            <pc:sldMk cId="2433145048" sldId="257"/>
            <ac:picMk id="31" creationId="{78ACF77B-C720-155D-7576-C75025D6EBC7}"/>
          </ac:picMkLst>
        </pc:picChg>
        <pc:picChg chg="add mod">
          <ac:chgData name="Nawrocki, Cole C." userId="48edcad4-95ce-4956-801e-783b4ac4330c" providerId="ADAL" clId="{23028222-4CE5-8B44-B077-8BE1A673E0D8}" dt="2025-05-16T21:55:46.495" v="6645" actId="167"/>
          <ac:picMkLst>
            <pc:docMk/>
            <pc:sldMk cId="2433145048" sldId="257"/>
            <ac:picMk id="33" creationId="{276C2F07-B71A-91E4-738E-05CB9F5376A0}"/>
          </ac:picMkLst>
        </pc:picChg>
        <pc:picChg chg="add mod modCrop">
          <ac:chgData name="Nawrocki, Cole C." userId="48edcad4-95ce-4956-801e-783b4ac4330c" providerId="ADAL" clId="{23028222-4CE5-8B44-B077-8BE1A673E0D8}" dt="2025-05-16T22:02:23.889" v="6667" actId="1076"/>
          <ac:picMkLst>
            <pc:docMk/>
            <pc:sldMk cId="2433145048" sldId="257"/>
            <ac:picMk id="35" creationId="{04572F95-A313-B620-1909-8FC39B0737B9}"/>
          </ac:picMkLst>
        </pc:picChg>
        <pc:cxnChg chg="mod">
          <ac:chgData name="Nawrocki, Cole C." userId="48edcad4-95ce-4956-801e-783b4ac4330c" providerId="ADAL" clId="{23028222-4CE5-8B44-B077-8BE1A673E0D8}" dt="2025-05-16T21:57:07.925" v="6649" actId="1076"/>
          <ac:cxnSpMkLst>
            <pc:docMk/>
            <pc:sldMk cId="2433145048" sldId="257"/>
            <ac:cxnSpMk id="18" creationId="{83EA6AED-432F-0ABE-8E20-ABDA15E73C4A}"/>
          </ac:cxnSpMkLst>
        </pc:cxnChg>
        <pc:cxnChg chg="mod">
          <ac:chgData name="Nawrocki, Cole C." userId="48edcad4-95ce-4956-801e-783b4ac4330c" providerId="ADAL" clId="{23028222-4CE5-8B44-B077-8BE1A673E0D8}" dt="2025-05-16T21:57:17.988" v="6650" actId="1076"/>
          <ac:cxnSpMkLst>
            <pc:docMk/>
            <pc:sldMk cId="2433145048" sldId="257"/>
            <ac:cxnSpMk id="20" creationId="{6BF31D5A-2265-7297-F676-C5DA53A31828}"/>
          </ac:cxnSpMkLst>
        </pc:cxnChg>
      </pc:sldChg>
      <pc:sldChg chg="addSp delSp modSp mod modShow modNotesTx">
        <pc:chgData name="Nawrocki, Cole C." userId="48edcad4-95ce-4956-801e-783b4ac4330c" providerId="ADAL" clId="{23028222-4CE5-8B44-B077-8BE1A673E0D8}" dt="2025-05-25T02:55:24.675" v="8978" actId="20577"/>
        <pc:sldMkLst>
          <pc:docMk/>
          <pc:sldMk cId="3732905277" sldId="258"/>
        </pc:sldMkLst>
        <pc:spChg chg="add mod">
          <ac:chgData name="Nawrocki, Cole C." userId="48edcad4-95ce-4956-801e-783b4ac4330c" providerId="ADAL" clId="{23028222-4CE5-8B44-B077-8BE1A673E0D8}" dt="2025-04-25T05:18:27.741" v="2037"/>
          <ac:spMkLst>
            <pc:docMk/>
            <pc:sldMk cId="3732905277" sldId="258"/>
            <ac:spMk id="4" creationId="{DCAAC4EA-D149-CF8A-CFD8-FD6A1DC03F19}"/>
          </ac:spMkLst>
        </pc:spChg>
        <pc:spChg chg="add mod">
          <ac:chgData name="Nawrocki, Cole C." userId="48edcad4-95ce-4956-801e-783b4ac4330c" providerId="ADAL" clId="{23028222-4CE5-8B44-B077-8BE1A673E0D8}" dt="2025-04-28T16:59:37.582" v="3181" actId="1076"/>
          <ac:spMkLst>
            <pc:docMk/>
            <pc:sldMk cId="3732905277" sldId="258"/>
            <ac:spMk id="9" creationId="{626AF526-A9F3-D3F2-DF29-09EAB3F0D39C}"/>
          </ac:spMkLst>
        </pc:spChg>
        <pc:spChg chg="add mod">
          <ac:chgData name="Nawrocki, Cole C." userId="48edcad4-95ce-4956-801e-783b4ac4330c" providerId="ADAL" clId="{23028222-4CE5-8B44-B077-8BE1A673E0D8}" dt="2025-04-28T21:21:13.741" v="3395" actId="1076"/>
          <ac:spMkLst>
            <pc:docMk/>
            <pc:sldMk cId="3732905277" sldId="258"/>
            <ac:spMk id="12" creationId="{AEF4BA47-C1A0-6589-3CA4-333B55BA1AC0}"/>
          </ac:spMkLst>
        </pc:spChg>
        <pc:spChg chg="add mod">
          <ac:chgData name="Nawrocki, Cole C." userId="48edcad4-95ce-4956-801e-783b4ac4330c" providerId="ADAL" clId="{23028222-4CE5-8B44-B077-8BE1A673E0D8}" dt="2025-04-28T17:00:15.279" v="3183" actId="1076"/>
          <ac:spMkLst>
            <pc:docMk/>
            <pc:sldMk cId="3732905277" sldId="258"/>
            <ac:spMk id="13" creationId="{BAEFBAE9-1DFC-7733-BD88-B821653F460C}"/>
          </ac:spMkLst>
        </pc:spChg>
        <pc:spChg chg="add mod">
          <ac:chgData name="Nawrocki, Cole C." userId="48edcad4-95ce-4956-801e-783b4ac4330c" providerId="ADAL" clId="{23028222-4CE5-8B44-B077-8BE1A673E0D8}" dt="2025-04-28T16:57:55.162" v="3167" actId="1076"/>
          <ac:spMkLst>
            <pc:docMk/>
            <pc:sldMk cId="3732905277" sldId="258"/>
            <ac:spMk id="60" creationId="{BCEAF8A8-8335-2B80-11BA-09F37D71C961}"/>
          </ac:spMkLst>
        </pc:spChg>
        <pc:spChg chg="add mod">
          <ac:chgData name="Nawrocki, Cole C." userId="48edcad4-95ce-4956-801e-783b4ac4330c" providerId="ADAL" clId="{23028222-4CE5-8B44-B077-8BE1A673E0D8}" dt="2025-04-28T16:58:19.001" v="3174" actId="164"/>
          <ac:spMkLst>
            <pc:docMk/>
            <pc:sldMk cId="3732905277" sldId="258"/>
            <ac:spMk id="66" creationId="{FA7ECCCA-681E-23E3-DFF5-0F5344F8AD4C}"/>
          </ac:spMkLst>
        </pc:spChg>
        <pc:spChg chg="add mod">
          <ac:chgData name="Nawrocki, Cole C." userId="48edcad4-95ce-4956-801e-783b4ac4330c" providerId="ADAL" clId="{23028222-4CE5-8B44-B077-8BE1A673E0D8}" dt="2025-04-28T16:58:19.001" v="3174" actId="164"/>
          <ac:spMkLst>
            <pc:docMk/>
            <pc:sldMk cId="3732905277" sldId="258"/>
            <ac:spMk id="67" creationId="{CD7FB546-18AB-912D-B359-0FAE1CC1B086}"/>
          </ac:spMkLst>
        </pc:spChg>
        <pc:spChg chg="add mod">
          <ac:chgData name="Nawrocki, Cole C." userId="48edcad4-95ce-4956-801e-783b4ac4330c" providerId="ADAL" clId="{23028222-4CE5-8B44-B077-8BE1A673E0D8}" dt="2025-04-28T16:58:19.001" v="3174" actId="164"/>
          <ac:spMkLst>
            <pc:docMk/>
            <pc:sldMk cId="3732905277" sldId="258"/>
            <ac:spMk id="68" creationId="{B9BC1554-0041-7B70-6C22-491E4357D7B9}"/>
          </ac:spMkLst>
        </pc:spChg>
        <pc:spChg chg="mod">
          <ac:chgData name="Nawrocki, Cole C." userId="48edcad4-95ce-4956-801e-783b4ac4330c" providerId="ADAL" clId="{23028222-4CE5-8B44-B077-8BE1A673E0D8}" dt="2025-04-28T16:55:22.525" v="3153"/>
          <ac:spMkLst>
            <pc:docMk/>
            <pc:sldMk cId="3732905277" sldId="258"/>
            <ac:spMk id="70" creationId="{DD632663-B41B-66EB-CE30-4BF71C241900}"/>
          </ac:spMkLst>
        </pc:spChg>
        <pc:spChg chg="mod">
          <ac:chgData name="Nawrocki, Cole C." userId="48edcad4-95ce-4956-801e-783b4ac4330c" providerId="ADAL" clId="{23028222-4CE5-8B44-B077-8BE1A673E0D8}" dt="2025-04-28T16:55:22.525" v="3153"/>
          <ac:spMkLst>
            <pc:docMk/>
            <pc:sldMk cId="3732905277" sldId="258"/>
            <ac:spMk id="71" creationId="{B9A9B162-A8A6-45BF-AE54-D20DB65D9E89}"/>
          </ac:spMkLst>
        </pc:spChg>
        <pc:spChg chg="add mod">
          <ac:chgData name="Nawrocki, Cole C." userId="48edcad4-95ce-4956-801e-783b4ac4330c" providerId="ADAL" clId="{23028222-4CE5-8B44-B077-8BE1A673E0D8}" dt="2025-04-28T16:58:19.001" v="3174" actId="164"/>
          <ac:spMkLst>
            <pc:docMk/>
            <pc:sldMk cId="3732905277" sldId="258"/>
            <ac:spMk id="72" creationId="{27772601-045B-A6A9-2921-8DD3EA24D5C4}"/>
          </ac:spMkLst>
        </pc:spChg>
        <pc:spChg chg="add mod">
          <ac:chgData name="Nawrocki, Cole C." userId="48edcad4-95ce-4956-801e-783b4ac4330c" providerId="ADAL" clId="{23028222-4CE5-8B44-B077-8BE1A673E0D8}" dt="2025-04-28T17:04:47.397" v="3208" actId="1076"/>
          <ac:spMkLst>
            <pc:docMk/>
            <pc:sldMk cId="3732905277" sldId="258"/>
            <ac:spMk id="80" creationId="{F76DB845-A803-F5DF-5A08-8D03DAB21BD4}"/>
          </ac:spMkLst>
        </pc:spChg>
        <pc:spChg chg="add mod">
          <ac:chgData name="Nawrocki, Cole C." userId="48edcad4-95ce-4956-801e-783b4ac4330c" providerId="ADAL" clId="{23028222-4CE5-8B44-B077-8BE1A673E0D8}" dt="2025-04-28T17:05:13.395" v="3217" actId="1076"/>
          <ac:spMkLst>
            <pc:docMk/>
            <pc:sldMk cId="3732905277" sldId="258"/>
            <ac:spMk id="81" creationId="{59BB7AD7-6605-C9C3-2265-96C4BBF9392E}"/>
          </ac:spMkLst>
        </pc:spChg>
        <pc:grpChg chg="add mod">
          <ac:chgData name="Nawrocki, Cole C." userId="48edcad4-95ce-4956-801e-783b4ac4330c" providerId="ADAL" clId="{23028222-4CE5-8B44-B077-8BE1A673E0D8}" dt="2025-04-28T16:57:04.057" v="3161" actId="14100"/>
          <ac:grpSpMkLst>
            <pc:docMk/>
            <pc:sldMk cId="3732905277" sldId="258"/>
            <ac:grpSpMk id="50" creationId="{2528BA2C-1B51-E2D6-D715-DCA519713BCD}"/>
          </ac:grpSpMkLst>
        </pc:grpChg>
        <pc:grpChg chg="add mod">
          <ac:chgData name="Nawrocki, Cole C." userId="48edcad4-95ce-4956-801e-783b4ac4330c" providerId="ADAL" clId="{23028222-4CE5-8B44-B077-8BE1A673E0D8}" dt="2025-04-28T16:57:15.628" v="3163" actId="1076"/>
          <ac:grpSpMkLst>
            <pc:docMk/>
            <pc:sldMk cId="3732905277" sldId="258"/>
            <ac:grpSpMk id="51" creationId="{A785A3EB-2D23-43C1-63D7-DB4906D4410F}"/>
          </ac:grpSpMkLst>
        </pc:grpChg>
        <pc:grpChg chg="add mod">
          <ac:chgData name="Nawrocki, Cole C." userId="48edcad4-95ce-4956-801e-783b4ac4330c" providerId="ADAL" clId="{23028222-4CE5-8B44-B077-8BE1A673E0D8}" dt="2025-04-28T16:58:19.001" v="3174" actId="164"/>
          <ac:grpSpMkLst>
            <pc:docMk/>
            <pc:sldMk cId="3732905277" sldId="258"/>
            <ac:grpSpMk id="69" creationId="{4ABAEC16-D420-8054-E291-BFEBD3FFBFB4}"/>
          </ac:grpSpMkLst>
        </pc:grpChg>
        <pc:grpChg chg="add mod">
          <ac:chgData name="Nawrocki, Cole C." userId="48edcad4-95ce-4956-801e-783b4ac4330c" providerId="ADAL" clId="{23028222-4CE5-8B44-B077-8BE1A673E0D8}" dt="2025-04-28T16:58:22.920" v="3175" actId="1076"/>
          <ac:grpSpMkLst>
            <pc:docMk/>
            <pc:sldMk cId="3732905277" sldId="258"/>
            <ac:grpSpMk id="73" creationId="{2A9A2D29-A1A6-76FA-52D6-BE2524583937}"/>
          </ac:grpSpMkLst>
        </pc:grpChg>
        <pc:picChg chg="add mod modCrop">
          <ac:chgData name="Nawrocki, Cole C." userId="48edcad4-95ce-4956-801e-783b4ac4330c" providerId="ADAL" clId="{23028222-4CE5-8B44-B077-8BE1A673E0D8}" dt="2025-04-28T16:59:48.649" v="3182" actId="1076"/>
          <ac:picMkLst>
            <pc:docMk/>
            <pc:sldMk cId="3732905277" sldId="258"/>
            <ac:picMk id="6" creationId="{817D4C87-6838-1D68-8C72-B3B5A5FED513}"/>
          </ac:picMkLst>
        </pc:picChg>
        <pc:picChg chg="add mod modCrop">
          <ac:chgData name="Nawrocki, Cole C." userId="48edcad4-95ce-4956-801e-783b4ac4330c" providerId="ADAL" clId="{23028222-4CE5-8B44-B077-8BE1A673E0D8}" dt="2025-04-28T17:00:39.778" v="3188" actId="1076"/>
          <ac:picMkLst>
            <pc:docMk/>
            <pc:sldMk cId="3732905277" sldId="258"/>
            <ac:picMk id="11" creationId="{98EC8188-5AC0-E255-E875-3FEE4C02D142}"/>
          </ac:picMkLst>
        </pc:picChg>
        <pc:picChg chg="add mod modCrop">
          <ac:chgData name="Nawrocki, Cole C." userId="48edcad4-95ce-4956-801e-783b4ac4330c" providerId="ADAL" clId="{23028222-4CE5-8B44-B077-8BE1A673E0D8}" dt="2025-04-28T16:59:32.243" v="3180" actId="1076"/>
          <ac:picMkLst>
            <pc:docMk/>
            <pc:sldMk cId="3732905277" sldId="258"/>
            <ac:picMk id="17" creationId="{38EF369A-9B32-3510-4472-E77C3B69C9E8}"/>
          </ac:picMkLst>
        </pc:picChg>
        <pc:picChg chg="add mod topLvl">
          <ac:chgData name="Nawrocki, Cole C." userId="48edcad4-95ce-4956-801e-783b4ac4330c" providerId="ADAL" clId="{23028222-4CE5-8B44-B077-8BE1A673E0D8}" dt="2025-04-28T16:33:52.718" v="3040" actId="164"/>
          <ac:picMkLst>
            <pc:docMk/>
            <pc:sldMk cId="3732905277" sldId="258"/>
            <ac:picMk id="31" creationId="{F80C9E92-2359-D244-FAA2-BA373FD5F656}"/>
          </ac:picMkLst>
        </pc:picChg>
        <pc:picChg chg="add mod topLvl">
          <ac:chgData name="Nawrocki, Cole C." userId="48edcad4-95ce-4956-801e-783b4ac4330c" providerId="ADAL" clId="{23028222-4CE5-8B44-B077-8BE1A673E0D8}" dt="2025-04-28T16:33:52.718" v="3040" actId="164"/>
          <ac:picMkLst>
            <pc:docMk/>
            <pc:sldMk cId="3732905277" sldId="258"/>
            <ac:picMk id="33" creationId="{5DA444CA-5461-4D17-62F3-0F1AA51848E7}"/>
          </ac:picMkLst>
        </pc:picChg>
        <pc:picChg chg="add mod topLvl">
          <ac:chgData name="Nawrocki, Cole C." userId="48edcad4-95ce-4956-801e-783b4ac4330c" providerId="ADAL" clId="{23028222-4CE5-8B44-B077-8BE1A673E0D8}" dt="2025-04-28T16:33:59.619" v="3041" actId="164"/>
          <ac:picMkLst>
            <pc:docMk/>
            <pc:sldMk cId="3732905277" sldId="258"/>
            <ac:picMk id="35" creationId="{C9AA3D7F-CFEF-FBC1-EE8D-77973312E1AB}"/>
          </ac:picMkLst>
        </pc:picChg>
        <pc:picChg chg="add mod topLvl">
          <ac:chgData name="Nawrocki, Cole C." userId="48edcad4-95ce-4956-801e-783b4ac4330c" providerId="ADAL" clId="{23028222-4CE5-8B44-B077-8BE1A673E0D8}" dt="2025-04-28T16:33:59.619" v="3041" actId="164"/>
          <ac:picMkLst>
            <pc:docMk/>
            <pc:sldMk cId="3732905277" sldId="258"/>
            <ac:picMk id="37" creationId="{C9B5BCE8-2BD4-A3BA-6D91-6441F2CB68BB}"/>
          </ac:picMkLst>
        </pc:picChg>
        <pc:picChg chg="add mod">
          <ac:chgData name="Nawrocki, Cole C." userId="48edcad4-95ce-4956-801e-783b4ac4330c" providerId="ADAL" clId="{23028222-4CE5-8B44-B077-8BE1A673E0D8}" dt="2025-04-28T16:33:52.718" v="3040" actId="164"/>
          <ac:picMkLst>
            <pc:docMk/>
            <pc:sldMk cId="3732905277" sldId="258"/>
            <ac:picMk id="41" creationId="{D17387BA-BA51-F0D0-3073-D5500E4FB894}"/>
          </ac:picMkLst>
        </pc:picChg>
        <pc:picChg chg="add mod">
          <ac:chgData name="Nawrocki, Cole C." userId="48edcad4-95ce-4956-801e-783b4ac4330c" providerId="ADAL" clId="{23028222-4CE5-8B44-B077-8BE1A673E0D8}" dt="2025-04-28T16:33:52.718" v="3040" actId="164"/>
          <ac:picMkLst>
            <pc:docMk/>
            <pc:sldMk cId="3732905277" sldId="258"/>
            <ac:picMk id="43" creationId="{9A2BCC33-A806-47D9-D1EA-DA909097A93A}"/>
          </ac:picMkLst>
        </pc:picChg>
        <pc:picChg chg="add mod">
          <ac:chgData name="Nawrocki, Cole C." userId="48edcad4-95ce-4956-801e-783b4ac4330c" providerId="ADAL" clId="{23028222-4CE5-8B44-B077-8BE1A673E0D8}" dt="2025-04-28T16:33:59.619" v="3041" actId="164"/>
          <ac:picMkLst>
            <pc:docMk/>
            <pc:sldMk cId="3732905277" sldId="258"/>
            <ac:picMk id="45" creationId="{760449FE-C70C-C45E-350A-DE4130D391C4}"/>
          </ac:picMkLst>
        </pc:picChg>
        <pc:picChg chg="add mod">
          <ac:chgData name="Nawrocki, Cole C." userId="48edcad4-95ce-4956-801e-783b4ac4330c" providerId="ADAL" clId="{23028222-4CE5-8B44-B077-8BE1A673E0D8}" dt="2025-04-28T16:33:59.619" v="3041" actId="164"/>
          <ac:picMkLst>
            <pc:docMk/>
            <pc:sldMk cId="3732905277" sldId="258"/>
            <ac:picMk id="49" creationId="{CC2E2415-1B04-E243-A03A-3A17D96B63BA}"/>
          </ac:picMkLst>
        </pc:picChg>
        <pc:picChg chg="add mod modCrop">
          <ac:chgData name="Nawrocki, Cole C." userId="48edcad4-95ce-4956-801e-783b4ac4330c" providerId="ADAL" clId="{23028222-4CE5-8B44-B077-8BE1A673E0D8}" dt="2025-04-28T17:07:20.180" v="3228" actId="1076"/>
          <ac:picMkLst>
            <pc:docMk/>
            <pc:sldMk cId="3732905277" sldId="258"/>
            <ac:picMk id="57" creationId="{1A166633-90C6-9740-D1F2-CEC92F6224C8}"/>
          </ac:picMkLst>
        </pc:picChg>
        <pc:picChg chg="add mod modCrop">
          <ac:chgData name="Nawrocki, Cole C." userId="48edcad4-95ce-4956-801e-783b4ac4330c" providerId="ADAL" clId="{23028222-4CE5-8B44-B077-8BE1A673E0D8}" dt="2025-04-28T17:07:18.152" v="3227" actId="1076"/>
          <ac:picMkLst>
            <pc:docMk/>
            <pc:sldMk cId="3732905277" sldId="258"/>
            <ac:picMk id="59" creationId="{817EF68C-D205-751E-DB7A-DACE829F7A49}"/>
          </ac:picMkLst>
        </pc:picChg>
        <pc:picChg chg="add mod modCrop">
          <ac:chgData name="Nawrocki, Cole C." userId="48edcad4-95ce-4956-801e-783b4ac4330c" providerId="ADAL" clId="{23028222-4CE5-8B44-B077-8BE1A673E0D8}" dt="2025-04-28T17:18:33.613" v="3238" actId="1076"/>
          <ac:picMkLst>
            <pc:docMk/>
            <pc:sldMk cId="3732905277" sldId="258"/>
            <ac:picMk id="83" creationId="{A7DEBB93-A107-1DD0-D5BF-228EBE178814}"/>
          </ac:picMkLst>
        </pc:picChg>
        <pc:cxnChg chg="add mod">
          <ac:chgData name="Nawrocki, Cole C." userId="48edcad4-95ce-4956-801e-783b4ac4330c" providerId="ADAL" clId="{23028222-4CE5-8B44-B077-8BE1A673E0D8}" dt="2025-04-28T17:03:35.385" v="3194" actId="208"/>
          <ac:cxnSpMkLst>
            <pc:docMk/>
            <pc:sldMk cId="3732905277" sldId="258"/>
            <ac:cxnSpMk id="75" creationId="{8880D71D-8855-2044-6B04-DF1E09B03DF1}"/>
          </ac:cxnSpMkLst>
        </pc:cxnChg>
        <pc:cxnChg chg="add mod">
          <ac:chgData name="Nawrocki, Cole C." userId="48edcad4-95ce-4956-801e-783b4ac4330c" providerId="ADAL" clId="{23028222-4CE5-8B44-B077-8BE1A673E0D8}" dt="2025-04-28T17:03:56.289" v="3197" actId="208"/>
          <ac:cxnSpMkLst>
            <pc:docMk/>
            <pc:sldMk cId="3732905277" sldId="258"/>
            <ac:cxnSpMk id="79" creationId="{3360BB2D-0902-769E-1B3F-E92A3E984D84}"/>
          </ac:cxnSpMkLst>
        </pc:cxnChg>
      </pc:sldChg>
      <pc:sldChg chg="addSp delSp modSp mod modNotesTx">
        <pc:chgData name="Nawrocki, Cole C." userId="48edcad4-95ce-4956-801e-783b4ac4330c" providerId="ADAL" clId="{23028222-4CE5-8B44-B077-8BE1A673E0D8}" dt="2025-05-25T02:55:08.198" v="8973" actId="20577"/>
        <pc:sldMkLst>
          <pc:docMk/>
          <pc:sldMk cId="3781913449" sldId="259"/>
        </pc:sldMkLst>
        <pc:spChg chg="add mod">
          <ac:chgData name="Nawrocki, Cole C." userId="48edcad4-95ce-4956-801e-783b4ac4330c" providerId="ADAL" clId="{23028222-4CE5-8B44-B077-8BE1A673E0D8}" dt="2025-05-20T16:40:29.904" v="7205" actId="1076"/>
          <ac:spMkLst>
            <pc:docMk/>
            <pc:sldMk cId="3781913449" sldId="259"/>
            <ac:spMk id="2" creationId="{764A5959-A96D-DDE3-E5E4-1CB3FCDB56E1}"/>
          </ac:spMkLst>
        </pc:spChg>
        <pc:spChg chg="add mod">
          <ac:chgData name="Nawrocki, Cole C." userId="48edcad4-95ce-4956-801e-783b4ac4330c" providerId="ADAL" clId="{23028222-4CE5-8B44-B077-8BE1A673E0D8}" dt="2025-05-23T16:34:14.192" v="8123" actId="1076"/>
          <ac:spMkLst>
            <pc:docMk/>
            <pc:sldMk cId="3781913449" sldId="259"/>
            <ac:spMk id="3" creationId="{F8A848C6-33F7-FA20-6C7F-1456A179E146}"/>
          </ac:spMkLst>
        </pc:spChg>
        <pc:spChg chg="add mod topLvl">
          <ac:chgData name="Nawrocki, Cole C." userId="48edcad4-95ce-4956-801e-783b4ac4330c" providerId="ADAL" clId="{23028222-4CE5-8B44-B077-8BE1A673E0D8}" dt="2025-05-23T16:35:51.815" v="8131" actId="166"/>
          <ac:spMkLst>
            <pc:docMk/>
            <pc:sldMk cId="3781913449" sldId="259"/>
            <ac:spMk id="4" creationId="{48780149-E654-B116-3398-2C33A904DA12}"/>
          </ac:spMkLst>
        </pc:spChg>
        <pc:spChg chg="add mod">
          <ac:chgData name="Nawrocki, Cole C." userId="48edcad4-95ce-4956-801e-783b4ac4330c" providerId="ADAL" clId="{23028222-4CE5-8B44-B077-8BE1A673E0D8}" dt="2025-05-20T13:24:28.708" v="6961" actId="20577"/>
          <ac:spMkLst>
            <pc:docMk/>
            <pc:sldMk cId="3781913449" sldId="259"/>
            <ac:spMk id="8" creationId="{BB319F76-0051-110F-1682-BADE261FCD1A}"/>
          </ac:spMkLst>
        </pc:spChg>
        <pc:spChg chg="add mod">
          <ac:chgData name="Nawrocki, Cole C." userId="48edcad4-95ce-4956-801e-783b4ac4330c" providerId="ADAL" clId="{23028222-4CE5-8B44-B077-8BE1A673E0D8}" dt="2025-05-23T16:39:46.289" v="8151" actId="1076"/>
          <ac:spMkLst>
            <pc:docMk/>
            <pc:sldMk cId="3781913449" sldId="259"/>
            <ac:spMk id="31" creationId="{5B23A85D-760F-ABAB-08E7-18F61E9FD4D8}"/>
          </ac:spMkLst>
        </pc:spChg>
        <pc:spChg chg="add mod">
          <ac:chgData name="Nawrocki, Cole C." userId="48edcad4-95ce-4956-801e-783b4ac4330c" providerId="ADAL" clId="{23028222-4CE5-8B44-B077-8BE1A673E0D8}" dt="2025-05-23T16:32:55.077" v="8114" actId="1076"/>
          <ac:spMkLst>
            <pc:docMk/>
            <pc:sldMk cId="3781913449" sldId="259"/>
            <ac:spMk id="33" creationId="{45DA7964-EA46-DA98-8873-2DE270A8CED1}"/>
          </ac:spMkLst>
        </pc:spChg>
        <pc:picChg chg="add del mod topLvl modCrop">
          <ac:chgData name="Nawrocki, Cole C." userId="48edcad4-95ce-4956-801e-783b4ac4330c" providerId="ADAL" clId="{23028222-4CE5-8B44-B077-8BE1A673E0D8}" dt="2025-05-23T16:35:41.321" v="8130" actId="1076"/>
          <ac:picMkLst>
            <pc:docMk/>
            <pc:sldMk cId="3781913449" sldId="259"/>
            <ac:picMk id="18" creationId="{F7798693-261A-C0FA-D8C6-C465B71975E1}"/>
          </ac:picMkLst>
        </pc:picChg>
        <pc:picChg chg="add del mod topLvl modCrop">
          <ac:chgData name="Nawrocki, Cole C." userId="48edcad4-95ce-4956-801e-783b4ac4330c" providerId="ADAL" clId="{23028222-4CE5-8B44-B077-8BE1A673E0D8}" dt="2025-05-23T16:36:01.283" v="8133" actId="1076"/>
          <ac:picMkLst>
            <pc:docMk/>
            <pc:sldMk cId="3781913449" sldId="259"/>
            <ac:picMk id="22" creationId="{7230B8E1-CA30-2E28-F59D-FBE278838F55}"/>
          </ac:picMkLst>
        </pc:picChg>
        <pc:picChg chg="add mod modCrop">
          <ac:chgData name="Nawrocki, Cole C." userId="48edcad4-95ce-4956-801e-783b4ac4330c" providerId="ADAL" clId="{23028222-4CE5-8B44-B077-8BE1A673E0D8}" dt="2025-05-23T16:36:09.767" v="8134" actId="1076"/>
          <ac:picMkLst>
            <pc:docMk/>
            <pc:sldMk cId="3781913449" sldId="259"/>
            <ac:picMk id="30" creationId="{FC814DA6-6585-00E1-BEFB-8FBFF15A7090}"/>
          </ac:picMkLst>
        </pc:picChg>
        <pc:picChg chg="add mod">
          <ac:chgData name="Nawrocki, Cole C." userId="48edcad4-95ce-4956-801e-783b4ac4330c" providerId="ADAL" clId="{23028222-4CE5-8B44-B077-8BE1A673E0D8}" dt="2025-05-23T16:32:49.551" v="8113" actId="1076"/>
          <ac:picMkLst>
            <pc:docMk/>
            <pc:sldMk cId="3781913449" sldId="259"/>
            <ac:picMk id="32" creationId="{E2BC59AF-C02D-A281-D825-F5B1FC1F75A5}"/>
          </ac:picMkLst>
        </pc:picChg>
        <pc:picChg chg="add mod topLvl modCrop">
          <ac:chgData name="Nawrocki, Cole C." userId="48edcad4-95ce-4956-801e-783b4ac4330c" providerId="ADAL" clId="{23028222-4CE5-8B44-B077-8BE1A673E0D8}" dt="2025-05-23T16:35:56.159" v="8132" actId="1076"/>
          <ac:picMkLst>
            <pc:docMk/>
            <pc:sldMk cId="3781913449" sldId="259"/>
            <ac:picMk id="35" creationId="{2D628D02-4B71-39FB-2DF7-6738AA591966}"/>
          </ac:picMkLst>
        </pc:picChg>
        <pc:picChg chg="add mod modCrop">
          <ac:chgData name="Nawrocki, Cole C." userId="48edcad4-95ce-4956-801e-783b4ac4330c" providerId="ADAL" clId="{23028222-4CE5-8B44-B077-8BE1A673E0D8}" dt="2025-05-23T16:39:40.492" v="8150" actId="167"/>
          <ac:picMkLst>
            <pc:docMk/>
            <pc:sldMk cId="3781913449" sldId="259"/>
            <ac:picMk id="39" creationId="{ED1EF1C1-6285-A341-7D34-A1BAD5C79859}"/>
          </ac:picMkLst>
        </pc:picChg>
      </pc:sldChg>
      <pc:sldChg chg="addSp delSp modSp new mod modNotesTx">
        <pc:chgData name="Nawrocki, Cole C." userId="48edcad4-95ce-4956-801e-783b4ac4330c" providerId="ADAL" clId="{23028222-4CE5-8B44-B077-8BE1A673E0D8}" dt="2025-05-21T13:53:51.897" v="7852" actId="1076"/>
        <pc:sldMkLst>
          <pc:docMk/>
          <pc:sldMk cId="644127561" sldId="260"/>
        </pc:sldMkLst>
        <pc:spChg chg="add mod">
          <ac:chgData name="Nawrocki, Cole C." userId="48edcad4-95ce-4956-801e-783b4ac4330c" providerId="ADAL" clId="{23028222-4CE5-8B44-B077-8BE1A673E0D8}" dt="2025-05-20T20:05:41.468" v="7245" actId="14100"/>
          <ac:spMkLst>
            <pc:docMk/>
            <pc:sldMk cId="644127561" sldId="260"/>
            <ac:spMk id="4" creationId="{5BFD1C65-A394-39CC-C293-C47192CAF1E6}"/>
          </ac:spMkLst>
        </pc:spChg>
        <pc:picChg chg="add mod modCrop">
          <ac:chgData name="Nawrocki, Cole C." userId="48edcad4-95ce-4956-801e-783b4ac4330c" providerId="ADAL" clId="{23028222-4CE5-8B44-B077-8BE1A673E0D8}" dt="2025-05-21T13:53:34.278" v="7848" actId="732"/>
          <ac:picMkLst>
            <pc:docMk/>
            <pc:sldMk cId="644127561" sldId="260"/>
            <ac:picMk id="6" creationId="{D6BED41C-CB5F-C7E9-995A-7486C8145B4E}"/>
          </ac:picMkLst>
        </pc:picChg>
        <pc:picChg chg="add mod modCrop">
          <ac:chgData name="Nawrocki, Cole C." userId="48edcad4-95ce-4956-801e-783b4ac4330c" providerId="ADAL" clId="{23028222-4CE5-8B44-B077-8BE1A673E0D8}" dt="2025-05-21T13:53:51.897" v="7852" actId="1076"/>
          <ac:picMkLst>
            <pc:docMk/>
            <pc:sldMk cId="644127561" sldId="260"/>
            <ac:picMk id="9" creationId="{7D596830-8B06-A58F-B82F-7908FE414594}"/>
          </ac:picMkLst>
        </pc:picChg>
      </pc:sldChg>
      <pc:sldChg chg="addSp delSp modSp new mod modNotesTx">
        <pc:chgData name="Nawrocki, Cole C." userId="48edcad4-95ce-4956-801e-783b4ac4330c" providerId="ADAL" clId="{23028222-4CE5-8B44-B077-8BE1A673E0D8}" dt="2025-05-25T02:55:01.514" v="8972" actId="20577"/>
        <pc:sldMkLst>
          <pc:docMk/>
          <pc:sldMk cId="2433284569" sldId="261"/>
        </pc:sldMkLst>
        <pc:spChg chg="add mod">
          <ac:chgData name="Nawrocki, Cole C." userId="48edcad4-95ce-4956-801e-783b4ac4330c" providerId="ADAL" clId="{23028222-4CE5-8B44-B077-8BE1A673E0D8}" dt="2025-05-20T20:42:57.311" v="7294" actId="20577"/>
          <ac:spMkLst>
            <pc:docMk/>
            <pc:sldMk cId="2433284569" sldId="261"/>
            <ac:spMk id="4" creationId="{81762B0F-E1E6-4E18-EF1E-C7D7B6E3E845}"/>
          </ac:spMkLst>
        </pc:spChg>
        <pc:spChg chg="add mod">
          <ac:chgData name="Nawrocki, Cole C." userId="48edcad4-95ce-4956-801e-783b4ac4330c" providerId="ADAL" clId="{23028222-4CE5-8B44-B077-8BE1A673E0D8}" dt="2025-05-20T21:08:30.100" v="7319"/>
          <ac:spMkLst>
            <pc:docMk/>
            <pc:sldMk cId="2433284569" sldId="261"/>
            <ac:spMk id="5" creationId="{120DA8F6-8F9D-CDAD-6C41-76C23369A8F0}"/>
          </ac:spMkLst>
        </pc:spChg>
        <pc:spChg chg="add mod">
          <ac:chgData name="Nawrocki, Cole C." userId="48edcad4-95ce-4956-801e-783b4ac4330c" providerId="ADAL" clId="{23028222-4CE5-8B44-B077-8BE1A673E0D8}" dt="2025-05-21T13:23:08.652" v="7829" actId="1076"/>
          <ac:spMkLst>
            <pc:docMk/>
            <pc:sldMk cId="2433284569" sldId="261"/>
            <ac:spMk id="6" creationId="{80C4EDA1-8B9C-3775-08E7-1798E16C7B70}"/>
          </ac:spMkLst>
        </pc:spChg>
        <pc:spChg chg="add mod">
          <ac:chgData name="Nawrocki, Cole C." userId="48edcad4-95ce-4956-801e-783b4ac4330c" providerId="ADAL" clId="{23028222-4CE5-8B44-B077-8BE1A673E0D8}" dt="2025-05-21T13:21:31.651" v="7810" actId="1076"/>
          <ac:spMkLst>
            <pc:docMk/>
            <pc:sldMk cId="2433284569" sldId="261"/>
            <ac:spMk id="7" creationId="{56D1DEB2-CE69-DD0E-B68F-9A7CE9649CD0}"/>
          </ac:spMkLst>
        </pc:spChg>
        <pc:spChg chg="add mod">
          <ac:chgData name="Nawrocki, Cole C." userId="48edcad4-95ce-4956-801e-783b4ac4330c" providerId="ADAL" clId="{23028222-4CE5-8B44-B077-8BE1A673E0D8}" dt="2025-05-20T22:30:28.836" v="7513" actId="164"/>
          <ac:spMkLst>
            <pc:docMk/>
            <pc:sldMk cId="2433284569" sldId="261"/>
            <ac:spMk id="12" creationId="{4E664C87-57E9-50F5-15B3-EFDCD82CC3A1}"/>
          </ac:spMkLst>
        </pc:spChg>
        <pc:spChg chg="add mod">
          <ac:chgData name="Nawrocki, Cole C." userId="48edcad4-95ce-4956-801e-783b4ac4330c" providerId="ADAL" clId="{23028222-4CE5-8B44-B077-8BE1A673E0D8}" dt="2025-05-21T02:21:32.251" v="7582" actId="164"/>
          <ac:spMkLst>
            <pc:docMk/>
            <pc:sldMk cId="2433284569" sldId="261"/>
            <ac:spMk id="18" creationId="{C0B4EA84-DB45-7DE8-230D-BC7F9F2EDDD0}"/>
          </ac:spMkLst>
        </pc:spChg>
        <pc:spChg chg="add mod">
          <ac:chgData name="Nawrocki, Cole C." userId="48edcad4-95ce-4956-801e-783b4ac4330c" providerId="ADAL" clId="{23028222-4CE5-8B44-B077-8BE1A673E0D8}" dt="2025-05-21T14:04:21.925" v="7878" actId="20577"/>
          <ac:spMkLst>
            <pc:docMk/>
            <pc:sldMk cId="2433284569" sldId="261"/>
            <ac:spMk id="70" creationId="{B39FFA5D-2AB9-21C6-DC24-2D1F54C7E708}"/>
          </ac:spMkLst>
        </pc:spChg>
        <pc:spChg chg="add mod">
          <ac:chgData name="Nawrocki, Cole C." userId="48edcad4-95ce-4956-801e-783b4ac4330c" providerId="ADAL" clId="{23028222-4CE5-8B44-B077-8BE1A673E0D8}" dt="2025-05-21T14:04:39.012" v="7882" actId="20577"/>
          <ac:spMkLst>
            <pc:docMk/>
            <pc:sldMk cId="2433284569" sldId="261"/>
            <ac:spMk id="73" creationId="{F6F3D0E5-5526-CE86-CA2D-53C050B9A77B}"/>
          </ac:spMkLst>
        </pc:spChg>
        <pc:spChg chg="add mod">
          <ac:chgData name="Nawrocki, Cole C." userId="48edcad4-95ce-4956-801e-783b4ac4330c" providerId="ADAL" clId="{23028222-4CE5-8B44-B077-8BE1A673E0D8}" dt="2025-05-24T15:45:37.986" v="8815" actId="14100"/>
          <ac:spMkLst>
            <pc:docMk/>
            <pc:sldMk cId="2433284569" sldId="261"/>
            <ac:spMk id="90" creationId="{684675A7-A277-E5CE-19A5-94E9D48596D7}"/>
          </ac:spMkLst>
        </pc:spChg>
        <pc:grpChg chg="add mod">
          <ac:chgData name="Nawrocki, Cole C." userId="48edcad4-95ce-4956-801e-783b4ac4330c" providerId="ADAL" clId="{23028222-4CE5-8B44-B077-8BE1A673E0D8}" dt="2025-05-21T02:37:48.673" v="7641" actId="164"/>
          <ac:grpSpMkLst>
            <pc:docMk/>
            <pc:sldMk cId="2433284569" sldId="261"/>
            <ac:grpSpMk id="15" creationId="{1F864AFC-111E-66D1-85DD-AD8EF24EBD94}"/>
          </ac:grpSpMkLst>
        </pc:grpChg>
        <pc:grpChg chg="add mod">
          <ac:chgData name="Nawrocki, Cole C." userId="48edcad4-95ce-4956-801e-783b4ac4330c" providerId="ADAL" clId="{23028222-4CE5-8B44-B077-8BE1A673E0D8}" dt="2025-05-21T02:37:40.150" v="7640" actId="164"/>
          <ac:grpSpMkLst>
            <pc:docMk/>
            <pc:sldMk cId="2433284569" sldId="261"/>
            <ac:grpSpMk id="25" creationId="{F408ADCF-2C5F-F00B-3314-CA93BE5E2848}"/>
          </ac:grpSpMkLst>
        </pc:grpChg>
        <pc:grpChg chg="add mod">
          <ac:chgData name="Nawrocki, Cole C." userId="48edcad4-95ce-4956-801e-783b4ac4330c" providerId="ADAL" clId="{23028222-4CE5-8B44-B077-8BE1A673E0D8}" dt="2025-05-21T13:20:35.034" v="7806" actId="14100"/>
          <ac:grpSpMkLst>
            <pc:docMk/>
            <pc:sldMk cId="2433284569" sldId="261"/>
            <ac:grpSpMk id="54" creationId="{B92E8C16-D85C-C93F-7409-25AE3A232AD6}"/>
          </ac:grpSpMkLst>
        </pc:grpChg>
        <pc:grpChg chg="add mod">
          <ac:chgData name="Nawrocki, Cole C." userId="48edcad4-95ce-4956-801e-783b4ac4330c" providerId="ADAL" clId="{23028222-4CE5-8B44-B077-8BE1A673E0D8}" dt="2025-05-21T13:21:31.651" v="7810" actId="1076"/>
          <ac:grpSpMkLst>
            <pc:docMk/>
            <pc:sldMk cId="2433284569" sldId="261"/>
            <ac:grpSpMk id="55" creationId="{62BD1C19-B072-4845-1CB3-7E0A7D14F702}"/>
          </ac:grpSpMkLst>
        </pc:grpChg>
        <pc:picChg chg="add mod">
          <ac:chgData name="Nawrocki, Cole C." userId="48edcad4-95ce-4956-801e-783b4ac4330c" providerId="ADAL" clId="{23028222-4CE5-8B44-B077-8BE1A673E0D8}" dt="2025-05-20T22:30:28.836" v="7513" actId="164"/>
          <ac:picMkLst>
            <pc:docMk/>
            <pc:sldMk cId="2433284569" sldId="261"/>
            <ac:picMk id="10" creationId="{BF7E68E5-F5F6-D4CB-8DE2-859C32618EB5}"/>
          </ac:picMkLst>
        </pc:picChg>
        <pc:picChg chg="add mod">
          <ac:chgData name="Nawrocki, Cole C." userId="48edcad4-95ce-4956-801e-783b4ac4330c" providerId="ADAL" clId="{23028222-4CE5-8B44-B077-8BE1A673E0D8}" dt="2025-05-21T02:37:48.673" v="7641" actId="164"/>
          <ac:picMkLst>
            <pc:docMk/>
            <pc:sldMk cId="2433284569" sldId="261"/>
            <ac:picMk id="11" creationId="{51ADE252-DEE3-2725-9C44-7CCC3D3AA4EF}"/>
          </ac:picMkLst>
        </pc:picChg>
        <pc:picChg chg="add mod">
          <ac:chgData name="Nawrocki, Cole C." userId="48edcad4-95ce-4956-801e-783b4ac4330c" providerId="ADAL" clId="{23028222-4CE5-8B44-B077-8BE1A673E0D8}" dt="2025-05-21T02:21:32.251" v="7582" actId="164"/>
          <ac:picMkLst>
            <pc:docMk/>
            <pc:sldMk cId="2433284569" sldId="261"/>
            <ac:picMk id="14" creationId="{8159906D-7511-A371-5DFA-C77C757039EE}"/>
          </ac:picMkLst>
        </pc:picChg>
        <pc:picChg chg="add mod">
          <ac:chgData name="Nawrocki, Cole C." userId="48edcad4-95ce-4956-801e-783b4ac4330c" providerId="ADAL" clId="{23028222-4CE5-8B44-B077-8BE1A673E0D8}" dt="2025-05-21T02:37:40.150" v="7640" actId="164"/>
          <ac:picMkLst>
            <pc:docMk/>
            <pc:sldMk cId="2433284569" sldId="261"/>
            <ac:picMk id="17" creationId="{FA3D55D6-B36E-DB4D-CC23-A440CBA0C713}"/>
          </ac:picMkLst>
        </pc:picChg>
        <pc:picChg chg="add mod modCrop">
          <ac:chgData name="Nawrocki, Cole C." userId="48edcad4-95ce-4956-801e-783b4ac4330c" providerId="ADAL" clId="{23028222-4CE5-8B44-B077-8BE1A673E0D8}" dt="2025-05-21T02:37:40.150" v="7640" actId="164"/>
          <ac:picMkLst>
            <pc:docMk/>
            <pc:sldMk cId="2433284569" sldId="261"/>
            <ac:picMk id="22" creationId="{349632AB-B384-456A-7C28-8941735C578A}"/>
          </ac:picMkLst>
        </pc:picChg>
        <pc:picChg chg="add mod modCrop">
          <ac:chgData name="Nawrocki, Cole C." userId="48edcad4-95ce-4956-801e-783b4ac4330c" providerId="ADAL" clId="{23028222-4CE5-8B44-B077-8BE1A673E0D8}" dt="2025-05-21T02:37:48.673" v="7641" actId="164"/>
          <ac:picMkLst>
            <pc:docMk/>
            <pc:sldMk cId="2433284569" sldId="261"/>
            <ac:picMk id="24" creationId="{6948C5A0-A3CB-50CA-D239-8B7F8A21A2B8}"/>
          </ac:picMkLst>
        </pc:picChg>
        <pc:picChg chg="add mod">
          <ac:chgData name="Nawrocki, Cole C." userId="48edcad4-95ce-4956-801e-783b4ac4330c" providerId="ADAL" clId="{23028222-4CE5-8B44-B077-8BE1A673E0D8}" dt="2025-05-21T13:22:14.438" v="7820" actId="1076"/>
          <ac:picMkLst>
            <pc:docMk/>
            <pc:sldMk cId="2433284569" sldId="261"/>
            <ac:picMk id="67" creationId="{5F348B98-BD85-6649-25B0-11DB8D2D5440}"/>
          </ac:picMkLst>
        </pc:picChg>
        <pc:picChg chg="add mod">
          <ac:chgData name="Nawrocki, Cole C." userId="48edcad4-95ce-4956-801e-783b4ac4330c" providerId="ADAL" clId="{23028222-4CE5-8B44-B077-8BE1A673E0D8}" dt="2025-05-21T13:22:45.731" v="7828" actId="1076"/>
          <ac:picMkLst>
            <pc:docMk/>
            <pc:sldMk cId="2433284569" sldId="261"/>
            <ac:picMk id="69" creationId="{C81577B5-88ED-D623-14BC-FAAA74B93BFA}"/>
          </ac:picMkLst>
        </pc:picChg>
        <pc:picChg chg="add mod modCrop">
          <ac:chgData name="Nawrocki, Cole C." userId="48edcad4-95ce-4956-801e-783b4ac4330c" providerId="ADAL" clId="{23028222-4CE5-8B44-B077-8BE1A673E0D8}" dt="2025-05-21T14:03:59.229" v="7876" actId="1076"/>
          <ac:picMkLst>
            <pc:docMk/>
            <pc:sldMk cId="2433284569" sldId="261"/>
            <ac:picMk id="72" creationId="{13F0D294-48E5-0958-14A1-EC690654A451}"/>
          </ac:picMkLst>
        </pc:picChg>
        <pc:picChg chg="add mod modCrop">
          <ac:chgData name="Nawrocki, Cole C." userId="48edcad4-95ce-4956-801e-783b4ac4330c" providerId="ADAL" clId="{23028222-4CE5-8B44-B077-8BE1A673E0D8}" dt="2025-05-21T14:06:23.547" v="7894" actId="1076"/>
          <ac:picMkLst>
            <pc:docMk/>
            <pc:sldMk cId="2433284569" sldId="261"/>
            <ac:picMk id="77" creationId="{47A58535-422B-DF6E-CDFE-D9AD6B87A531}"/>
          </ac:picMkLst>
        </pc:picChg>
        <pc:picChg chg="add mod modCrop">
          <ac:chgData name="Nawrocki, Cole C." userId="48edcad4-95ce-4956-801e-783b4ac4330c" providerId="ADAL" clId="{23028222-4CE5-8B44-B077-8BE1A673E0D8}" dt="2025-05-21T14:14:32.273" v="7931" actId="1076"/>
          <ac:picMkLst>
            <pc:docMk/>
            <pc:sldMk cId="2433284569" sldId="261"/>
            <ac:picMk id="87" creationId="{8A017BDB-EF53-4A7E-6A4D-6CFCC8926200}"/>
          </ac:picMkLst>
        </pc:picChg>
        <pc:picChg chg="add mod modCrop">
          <ac:chgData name="Nawrocki, Cole C." userId="48edcad4-95ce-4956-801e-783b4ac4330c" providerId="ADAL" clId="{23028222-4CE5-8B44-B077-8BE1A673E0D8}" dt="2025-05-21T14:14:14.401" v="7927" actId="1076"/>
          <ac:picMkLst>
            <pc:docMk/>
            <pc:sldMk cId="2433284569" sldId="261"/>
            <ac:picMk id="89" creationId="{238BB9E0-F793-28F9-E3FD-8193B3333D9A}"/>
          </ac:picMkLst>
        </pc:picChg>
        <pc:cxnChg chg="add mod">
          <ac:chgData name="Nawrocki, Cole C." userId="48edcad4-95ce-4956-801e-783b4ac4330c" providerId="ADAL" clId="{23028222-4CE5-8B44-B077-8BE1A673E0D8}" dt="2025-05-21T02:37:40.150" v="7640" actId="164"/>
          <ac:cxnSpMkLst>
            <pc:docMk/>
            <pc:sldMk cId="2433284569" sldId="261"/>
            <ac:cxnSpMk id="27" creationId="{30942D26-4D0A-0636-6344-5A2FF40F79B0}"/>
          </ac:cxnSpMkLst>
        </pc:cxnChg>
        <pc:cxnChg chg="add mod">
          <ac:chgData name="Nawrocki, Cole C." userId="48edcad4-95ce-4956-801e-783b4ac4330c" providerId="ADAL" clId="{23028222-4CE5-8B44-B077-8BE1A673E0D8}" dt="2025-05-21T02:37:40.150" v="7640" actId="164"/>
          <ac:cxnSpMkLst>
            <pc:docMk/>
            <pc:sldMk cId="2433284569" sldId="261"/>
            <ac:cxnSpMk id="28" creationId="{75609F2E-4C3A-36C6-E9F0-24C5D55F4545}"/>
          </ac:cxnSpMkLst>
        </pc:cxnChg>
        <pc:cxnChg chg="add mod">
          <ac:chgData name="Nawrocki, Cole C." userId="48edcad4-95ce-4956-801e-783b4ac4330c" providerId="ADAL" clId="{23028222-4CE5-8B44-B077-8BE1A673E0D8}" dt="2025-05-21T02:37:40.150" v="7640" actId="164"/>
          <ac:cxnSpMkLst>
            <pc:docMk/>
            <pc:sldMk cId="2433284569" sldId="261"/>
            <ac:cxnSpMk id="30" creationId="{AE0BCC90-AB95-23E4-2B88-D6BDABB44EA2}"/>
          </ac:cxnSpMkLst>
        </pc:cxnChg>
        <pc:cxnChg chg="add mod">
          <ac:chgData name="Nawrocki, Cole C." userId="48edcad4-95ce-4956-801e-783b4ac4330c" providerId="ADAL" clId="{23028222-4CE5-8B44-B077-8BE1A673E0D8}" dt="2025-05-21T02:37:40.150" v="7640" actId="164"/>
          <ac:cxnSpMkLst>
            <pc:docMk/>
            <pc:sldMk cId="2433284569" sldId="261"/>
            <ac:cxnSpMk id="31" creationId="{E45870B5-F898-7D60-A3B1-CEC213701ECD}"/>
          </ac:cxnSpMkLst>
        </pc:cxnChg>
        <pc:cxnChg chg="add mod">
          <ac:chgData name="Nawrocki, Cole C." userId="48edcad4-95ce-4956-801e-783b4ac4330c" providerId="ADAL" clId="{23028222-4CE5-8B44-B077-8BE1A673E0D8}" dt="2025-05-21T02:37:40.150" v="7640" actId="164"/>
          <ac:cxnSpMkLst>
            <pc:docMk/>
            <pc:sldMk cId="2433284569" sldId="261"/>
            <ac:cxnSpMk id="35" creationId="{AB5C72F6-AF47-FC70-3AD7-BAA5232D99B2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37" creationId="{0EA05BEA-DADB-0DEC-1BE5-4C206B7C37F6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41" creationId="{05905B13-D582-3865-2D59-F2F92ABD2875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42" creationId="{44ABFA53-3E04-AAB2-B0F6-76A74E727AD8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44" creationId="{E1394332-1B7E-6250-62BA-E1005E9182B5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48" creationId="{72BA7A02-5C13-899F-55C2-FEBB6B596E95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51" creationId="{98B72C08-CD72-7793-DFF6-1F380AE6D381}"/>
          </ac:cxnSpMkLst>
        </pc:cxnChg>
      </pc:sldChg>
      <pc:sldChg chg="addSp delSp modSp new mod modNotesTx">
        <pc:chgData name="Nawrocki, Cole C." userId="48edcad4-95ce-4956-801e-783b4ac4330c" providerId="ADAL" clId="{23028222-4CE5-8B44-B077-8BE1A673E0D8}" dt="2025-05-25T02:54:57.103" v="8971" actId="20577"/>
        <pc:sldMkLst>
          <pc:docMk/>
          <pc:sldMk cId="589264148" sldId="262"/>
        </pc:sldMkLst>
        <pc:spChg chg="add mod">
          <ac:chgData name="Nawrocki, Cole C." userId="48edcad4-95ce-4956-801e-783b4ac4330c" providerId="ADAL" clId="{23028222-4CE5-8B44-B077-8BE1A673E0D8}" dt="2025-05-20T20:43:03.086" v="7297" actId="20577"/>
          <ac:spMkLst>
            <pc:docMk/>
            <pc:sldMk cId="589264148" sldId="262"/>
            <ac:spMk id="4" creationId="{FF61D37F-291A-0576-5980-CEAC3F67AD68}"/>
          </ac:spMkLst>
        </pc:spChg>
        <pc:picChg chg="add mod modCrop">
          <ac:chgData name="Nawrocki, Cole C." userId="48edcad4-95ce-4956-801e-783b4ac4330c" providerId="ADAL" clId="{23028222-4CE5-8B44-B077-8BE1A673E0D8}" dt="2025-05-20T20:43:53.943" v="7306" actId="14100"/>
          <ac:picMkLst>
            <pc:docMk/>
            <pc:sldMk cId="589264148" sldId="262"/>
            <ac:picMk id="6" creationId="{F79426B5-2658-5184-C62A-92D82D69ABD3}"/>
          </ac:picMkLst>
        </pc:picChg>
      </pc:sldChg>
      <pc:sldChg chg="addSp delSp modSp add mod modNotesTx">
        <pc:chgData name="Nawrocki, Cole C." userId="48edcad4-95ce-4956-801e-783b4ac4330c" providerId="ADAL" clId="{23028222-4CE5-8B44-B077-8BE1A673E0D8}" dt="2025-05-25T02:55:18.682" v="8975" actId="20577"/>
        <pc:sldMkLst>
          <pc:docMk/>
          <pc:sldMk cId="2094409738" sldId="263"/>
        </pc:sldMkLst>
        <pc:spChg chg="mod">
          <ac:chgData name="Nawrocki, Cole C." userId="48edcad4-95ce-4956-801e-783b4ac4330c" providerId="ADAL" clId="{23028222-4CE5-8B44-B077-8BE1A673E0D8}" dt="2025-05-20T13:25:40.530" v="6970" actId="2711"/>
          <ac:spMkLst>
            <pc:docMk/>
            <pc:sldMk cId="2094409738" sldId="263"/>
            <ac:spMk id="4" creationId="{F4F1033A-3A1F-55CD-896F-4A0934AB17F8}"/>
          </ac:spMkLst>
        </pc:spChg>
        <pc:spChg chg="mod">
          <ac:chgData name="Nawrocki, Cole C." userId="48edcad4-95ce-4956-801e-783b4ac4330c" providerId="ADAL" clId="{23028222-4CE5-8B44-B077-8BE1A673E0D8}" dt="2025-05-20T13:25:44.302" v="6971" actId="2711"/>
          <ac:spMkLst>
            <pc:docMk/>
            <pc:sldMk cId="2094409738" sldId="263"/>
            <ac:spMk id="9" creationId="{57EA1324-3FEB-5C41-3E4A-61226BE0E21D}"/>
          </ac:spMkLst>
        </pc:spChg>
        <pc:spChg chg="mod">
          <ac:chgData name="Nawrocki, Cole C." userId="48edcad4-95ce-4956-801e-783b4ac4330c" providerId="ADAL" clId="{23028222-4CE5-8B44-B077-8BE1A673E0D8}" dt="2025-05-20T13:25:52.322" v="6973" actId="2711"/>
          <ac:spMkLst>
            <pc:docMk/>
            <pc:sldMk cId="2094409738" sldId="263"/>
            <ac:spMk id="12" creationId="{AB2E1404-B8BC-04A0-6DDE-4F13246684F4}"/>
          </ac:spMkLst>
        </pc:spChg>
        <pc:spChg chg="mod">
          <ac:chgData name="Nawrocki, Cole C." userId="48edcad4-95ce-4956-801e-783b4ac4330c" providerId="ADAL" clId="{23028222-4CE5-8B44-B077-8BE1A673E0D8}" dt="2025-05-20T13:25:48.650" v="6972" actId="2711"/>
          <ac:spMkLst>
            <pc:docMk/>
            <pc:sldMk cId="2094409738" sldId="263"/>
            <ac:spMk id="13" creationId="{73520631-C240-DCDF-AD77-22FDF75CDD7E}"/>
          </ac:spMkLst>
        </pc:spChg>
        <pc:spChg chg="add mod">
          <ac:chgData name="Nawrocki, Cole C." userId="48edcad4-95ce-4956-801e-783b4ac4330c" providerId="ADAL" clId="{23028222-4CE5-8B44-B077-8BE1A673E0D8}" dt="2025-05-20T13:26:00.693" v="6975" actId="2711"/>
          <ac:spMkLst>
            <pc:docMk/>
            <pc:sldMk cId="2094409738" sldId="263"/>
            <ac:spMk id="15" creationId="{303147A7-C75D-070B-51D8-85CE9EB5AB60}"/>
          </ac:spMkLst>
        </pc:spChg>
        <pc:spChg chg="add mod">
          <ac:chgData name="Nawrocki, Cole C." userId="48edcad4-95ce-4956-801e-783b4ac4330c" providerId="ADAL" clId="{23028222-4CE5-8B44-B077-8BE1A673E0D8}" dt="2025-05-20T13:26:06.396" v="6976" actId="2711"/>
          <ac:spMkLst>
            <pc:docMk/>
            <pc:sldMk cId="2094409738" sldId="263"/>
            <ac:spMk id="18" creationId="{E7B0C796-DB51-CD2A-F1D5-B0A7C6357B4F}"/>
          </ac:spMkLst>
        </pc:spChg>
        <pc:spChg chg="add mod">
          <ac:chgData name="Nawrocki, Cole C." userId="48edcad4-95ce-4956-801e-783b4ac4330c" providerId="ADAL" clId="{23028222-4CE5-8B44-B077-8BE1A673E0D8}" dt="2025-05-20T13:17:23.788" v="6910" actId="113"/>
          <ac:spMkLst>
            <pc:docMk/>
            <pc:sldMk cId="2094409738" sldId="263"/>
            <ac:spMk id="30" creationId="{14B05C42-07DA-31DB-08D4-E71A24EE1160}"/>
          </ac:spMkLst>
        </pc:spChg>
        <pc:spChg chg="add mod">
          <ac:chgData name="Nawrocki, Cole C." userId="48edcad4-95ce-4956-801e-783b4ac4330c" providerId="ADAL" clId="{23028222-4CE5-8B44-B077-8BE1A673E0D8}" dt="2025-05-20T13:17:26.480" v="6911" actId="113"/>
          <ac:spMkLst>
            <pc:docMk/>
            <pc:sldMk cId="2094409738" sldId="263"/>
            <ac:spMk id="32" creationId="{0D99EC66-0A0A-BB0A-2F0C-5A9E0187CBB9}"/>
          </ac:spMkLst>
        </pc:spChg>
        <pc:spChg chg="add mod">
          <ac:chgData name="Nawrocki, Cole C." userId="48edcad4-95ce-4956-801e-783b4ac4330c" providerId="ADAL" clId="{23028222-4CE5-8B44-B077-8BE1A673E0D8}" dt="2025-05-20T13:24:13.092" v="6951" actId="20577"/>
          <ac:spMkLst>
            <pc:docMk/>
            <pc:sldMk cId="2094409738" sldId="263"/>
            <ac:spMk id="47" creationId="{079CCAA9-BE1B-0B60-589D-12E3133CB318}"/>
          </ac:spMkLst>
        </pc:spChg>
        <pc:spChg chg="mod">
          <ac:chgData name="Nawrocki, Cole C." userId="48edcad4-95ce-4956-801e-783b4ac4330c" providerId="ADAL" clId="{23028222-4CE5-8B44-B077-8BE1A673E0D8}" dt="2025-05-20T13:25:56.616" v="6974" actId="2711"/>
          <ac:spMkLst>
            <pc:docMk/>
            <pc:sldMk cId="2094409738" sldId="263"/>
            <ac:spMk id="60" creationId="{FC4D12FB-4841-35FE-9B3E-823A91FFA5FE}"/>
          </ac:spMkLst>
        </pc:spChg>
        <pc:grpChg chg="mod">
          <ac:chgData name="Nawrocki, Cole C." userId="48edcad4-95ce-4956-801e-783b4ac4330c" providerId="ADAL" clId="{23028222-4CE5-8B44-B077-8BE1A673E0D8}" dt="2025-05-20T13:18:29.384" v="6920" actId="1076"/>
          <ac:grpSpMkLst>
            <pc:docMk/>
            <pc:sldMk cId="2094409738" sldId="263"/>
            <ac:grpSpMk id="46" creationId="{78B19C76-A5B2-AF6E-E8FE-4A5046EA399F}"/>
          </ac:grpSpMkLst>
        </pc:grpChg>
        <pc:picChg chg="add mod modCrop">
          <ac:chgData name="Nawrocki, Cole C." userId="48edcad4-95ce-4956-801e-783b4ac4330c" providerId="ADAL" clId="{23028222-4CE5-8B44-B077-8BE1A673E0D8}" dt="2025-05-20T13:17:17.362" v="6909" actId="164"/>
          <ac:picMkLst>
            <pc:docMk/>
            <pc:sldMk cId="2094409738" sldId="263"/>
            <ac:picMk id="5" creationId="{AFD828D5-C3C0-4373-77DB-0530E2E3BD21}"/>
          </ac:picMkLst>
        </pc:picChg>
        <pc:picChg chg="add mod modCrop">
          <ac:chgData name="Nawrocki, Cole C." userId="48edcad4-95ce-4956-801e-783b4ac4330c" providerId="ADAL" clId="{23028222-4CE5-8B44-B077-8BE1A673E0D8}" dt="2025-05-09T22:17:22.559" v="3976" actId="1076"/>
          <ac:picMkLst>
            <pc:docMk/>
            <pc:sldMk cId="2094409738" sldId="263"/>
            <ac:picMk id="8" creationId="{D2027571-7A5B-A05C-DAF1-991801A93499}"/>
          </ac:picMkLst>
        </pc:picChg>
        <pc:picChg chg="add mod modCrop">
          <ac:chgData name="Nawrocki, Cole C." userId="48edcad4-95ce-4956-801e-783b4ac4330c" providerId="ADAL" clId="{23028222-4CE5-8B44-B077-8BE1A673E0D8}" dt="2025-05-10T02:33:49.629" v="4028" actId="14100"/>
          <ac:picMkLst>
            <pc:docMk/>
            <pc:sldMk cId="2094409738" sldId="263"/>
            <ac:picMk id="14" creationId="{25B92C97-82FC-E23B-97E7-46E41737735A}"/>
          </ac:picMkLst>
        </pc:picChg>
        <pc:picChg chg="add mod modCrop">
          <ac:chgData name="Nawrocki, Cole C." userId="48edcad4-95ce-4956-801e-783b4ac4330c" providerId="ADAL" clId="{23028222-4CE5-8B44-B077-8BE1A673E0D8}" dt="2025-05-16T22:07:28.781" v="6678" actId="1076"/>
          <ac:picMkLst>
            <pc:docMk/>
            <pc:sldMk cId="2094409738" sldId="263"/>
            <ac:picMk id="36" creationId="{6D0FA666-F6F3-03CA-6664-8DF94014B0CF}"/>
          </ac:picMkLst>
        </pc:picChg>
        <pc:picChg chg="add mod modCrop">
          <ac:chgData name="Nawrocki, Cole C." userId="48edcad4-95ce-4956-801e-783b4ac4330c" providerId="ADAL" clId="{23028222-4CE5-8B44-B077-8BE1A673E0D8}" dt="2025-05-16T22:16:27.012" v="6693" actId="1076"/>
          <ac:picMkLst>
            <pc:docMk/>
            <pc:sldMk cId="2094409738" sldId="263"/>
            <ac:picMk id="40" creationId="{42EE1B55-A101-D423-9807-1D314AC53E27}"/>
          </ac:picMkLst>
        </pc:picChg>
        <pc:picChg chg="add mod modCrop">
          <ac:chgData name="Nawrocki, Cole C." userId="48edcad4-95ce-4956-801e-783b4ac4330c" providerId="ADAL" clId="{23028222-4CE5-8B44-B077-8BE1A673E0D8}" dt="2025-05-16T22:20:38.133" v="6704" actId="167"/>
          <ac:picMkLst>
            <pc:docMk/>
            <pc:sldMk cId="2094409738" sldId="263"/>
            <ac:picMk id="42" creationId="{FB37D234-48C8-2AB7-65D0-AF5074C4A75F}"/>
          </ac:picMkLst>
        </pc:picChg>
        <pc:picChg chg="add mod">
          <ac:chgData name="Nawrocki, Cole C." userId="48edcad4-95ce-4956-801e-783b4ac4330c" providerId="ADAL" clId="{23028222-4CE5-8B44-B077-8BE1A673E0D8}" dt="2025-05-16T22:40:16.773" v="6723" actId="167"/>
          <ac:picMkLst>
            <pc:docMk/>
            <pc:sldMk cId="2094409738" sldId="263"/>
            <ac:picMk id="44" creationId="{43B02FDC-9EC6-25A4-8CED-969B1BEE58BA}"/>
          </ac:picMkLst>
        </pc:picChg>
        <pc:cxnChg chg="add mod">
          <ac:chgData name="Nawrocki, Cole C." userId="48edcad4-95ce-4956-801e-783b4ac4330c" providerId="ADAL" clId="{23028222-4CE5-8B44-B077-8BE1A673E0D8}" dt="2025-05-16T22:41:28.879" v="6726" actId="1076"/>
          <ac:cxnSpMkLst>
            <pc:docMk/>
            <pc:sldMk cId="2094409738" sldId="263"/>
            <ac:cxnSpMk id="28" creationId="{180F1A8E-B378-1965-0E99-7103A67FCD20}"/>
          </ac:cxnSpMkLst>
        </pc:cxnChg>
        <pc:cxnChg chg="add mod">
          <ac:chgData name="Nawrocki, Cole C." userId="48edcad4-95ce-4956-801e-783b4ac4330c" providerId="ADAL" clId="{23028222-4CE5-8B44-B077-8BE1A673E0D8}" dt="2025-05-16T22:41:28.879" v="6726" actId="1076"/>
          <ac:cxnSpMkLst>
            <pc:docMk/>
            <pc:sldMk cId="2094409738" sldId="263"/>
            <ac:cxnSpMk id="29" creationId="{556BC5E3-067C-F903-5F95-E33AA75BF5E6}"/>
          </ac:cxnSpMkLst>
        </pc:cxnChg>
      </pc:sldChg>
      <pc:sldChg chg="addSp delSp modSp add mod modNotesTx">
        <pc:chgData name="Nawrocki, Cole C." userId="48edcad4-95ce-4956-801e-783b4ac4330c" providerId="ADAL" clId="{23028222-4CE5-8B44-B077-8BE1A673E0D8}" dt="2025-05-25T02:55:13.379" v="8974" actId="20577"/>
        <pc:sldMkLst>
          <pc:docMk/>
          <pc:sldMk cId="4113599779" sldId="264"/>
        </pc:sldMkLst>
        <pc:spChg chg="mod">
          <ac:chgData name="Nawrocki, Cole C." userId="48edcad4-95ce-4956-801e-783b4ac4330c" providerId="ADAL" clId="{23028222-4CE5-8B44-B077-8BE1A673E0D8}" dt="2025-05-20T13:26:17.091" v="6977" actId="2711"/>
          <ac:spMkLst>
            <pc:docMk/>
            <pc:sldMk cId="4113599779" sldId="264"/>
            <ac:spMk id="4" creationId="{9A9666B1-806C-A33E-3969-F24DEB8B54B8}"/>
          </ac:spMkLst>
        </pc:spChg>
        <pc:spChg chg="mod">
          <ac:chgData name="Nawrocki, Cole C." userId="48edcad4-95ce-4956-801e-783b4ac4330c" providerId="ADAL" clId="{23028222-4CE5-8B44-B077-8BE1A673E0D8}" dt="2025-05-20T13:29:55.656" v="7009" actId="1076"/>
          <ac:spMkLst>
            <pc:docMk/>
            <pc:sldMk cId="4113599779" sldId="264"/>
            <ac:spMk id="9" creationId="{7B224911-857C-50E9-4F76-2255F2106931}"/>
          </ac:spMkLst>
        </pc:spChg>
        <pc:spChg chg="mod">
          <ac:chgData name="Nawrocki, Cole C." userId="48edcad4-95ce-4956-801e-783b4ac4330c" providerId="ADAL" clId="{23028222-4CE5-8B44-B077-8BE1A673E0D8}" dt="2025-05-20T13:26:24.398" v="6979" actId="2711"/>
          <ac:spMkLst>
            <pc:docMk/>
            <pc:sldMk cId="4113599779" sldId="264"/>
            <ac:spMk id="12" creationId="{0FEDABC8-691B-8006-A953-A1F1BE30D653}"/>
          </ac:spMkLst>
        </pc:spChg>
        <pc:spChg chg="mod">
          <ac:chgData name="Nawrocki, Cole C." userId="48edcad4-95ce-4956-801e-783b4ac4330c" providerId="ADAL" clId="{23028222-4CE5-8B44-B077-8BE1A673E0D8}" dt="2025-05-20T13:26:32.973" v="6981" actId="2711"/>
          <ac:spMkLst>
            <pc:docMk/>
            <pc:sldMk cId="4113599779" sldId="264"/>
            <ac:spMk id="13" creationId="{58E6A859-571A-6FA9-262B-60260775DC60}"/>
          </ac:spMkLst>
        </pc:spChg>
        <pc:spChg chg="add mod">
          <ac:chgData name="Nawrocki, Cole C." userId="48edcad4-95ce-4956-801e-783b4ac4330c" providerId="ADAL" clId="{23028222-4CE5-8B44-B077-8BE1A673E0D8}" dt="2025-05-20T13:24:19.447" v="6957" actId="20577"/>
          <ac:spMkLst>
            <pc:docMk/>
            <pc:sldMk cId="4113599779" sldId="264"/>
            <ac:spMk id="40" creationId="{FB63506D-F719-F125-E670-37A48541DDBE}"/>
          </ac:spMkLst>
        </pc:spChg>
        <pc:spChg chg="mod">
          <ac:chgData name="Nawrocki, Cole C." userId="48edcad4-95ce-4956-801e-783b4ac4330c" providerId="ADAL" clId="{23028222-4CE5-8B44-B077-8BE1A673E0D8}" dt="2025-05-20T13:26:28.149" v="6980" actId="2711"/>
          <ac:spMkLst>
            <pc:docMk/>
            <pc:sldMk cId="4113599779" sldId="264"/>
            <ac:spMk id="60" creationId="{3129D313-5BEC-2C80-0F1B-1FC322B89A60}"/>
          </ac:spMkLst>
        </pc:spChg>
        <pc:spChg chg="mod">
          <ac:chgData name="Nawrocki, Cole C." userId="48edcad4-95ce-4956-801e-783b4ac4330c" providerId="ADAL" clId="{23028222-4CE5-8B44-B077-8BE1A673E0D8}" dt="2025-05-14T21:11:09.833" v="5686" actId="165"/>
          <ac:spMkLst>
            <pc:docMk/>
            <pc:sldMk cId="4113599779" sldId="264"/>
            <ac:spMk id="66" creationId="{F38B709A-E9C1-FC3A-2A60-81391C5D97E8}"/>
          </ac:spMkLst>
        </pc:spChg>
        <pc:spChg chg="mod">
          <ac:chgData name="Nawrocki, Cole C." userId="48edcad4-95ce-4956-801e-783b4ac4330c" providerId="ADAL" clId="{23028222-4CE5-8B44-B077-8BE1A673E0D8}" dt="2025-05-14T21:11:09.833" v="5686" actId="165"/>
          <ac:spMkLst>
            <pc:docMk/>
            <pc:sldMk cId="4113599779" sldId="264"/>
            <ac:spMk id="67" creationId="{12FB7A55-BAE9-5070-0E6B-4FE8DEE3B2F3}"/>
          </ac:spMkLst>
        </pc:spChg>
        <pc:spChg chg="mod">
          <ac:chgData name="Nawrocki, Cole C." userId="48edcad4-95ce-4956-801e-783b4ac4330c" providerId="ADAL" clId="{23028222-4CE5-8B44-B077-8BE1A673E0D8}" dt="2025-05-20T13:28:05.580" v="6994" actId="113"/>
          <ac:spMkLst>
            <pc:docMk/>
            <pc:sldMk cId="4113599779" sldId="264"/>
            <ac:spMk id="68" creationId="{BA91BCBD-4A65-85CC-D204-C33CAA6C1C16}"/>
          </ac:spMkLst>
        </pc:spChg>
        <pc:spChg chg="mod">
          <ac:chgData name="Nawrocki, Cole C." userId="48edcad4-95ce-4956-801e-783b4ac4330c" providerId="ADAL" clId="{23028222-4CE5-8B44-B077-8BE1A673E0D8}" dt="2025-05-14T21:11:09.833" v="5686" actId="165"/>
          <ac:spMkLst>
            <pc:docMk/>
            <pc:sldMk cId="4113599779" sldId="264"/>
            <ac:spMk id="70" creationId="{E116385C-D419-EAD3-2428-99048A74D847}"/>
          </ac:spMkLst>
        </pc:spChg>
        <pc:spChg chg="mod">
          <ac:chgData name="Nawrocki, Cole C." userId="48edcad4-95ce-4956-801e-783b4ac4330c" providerId="ADAL" clId="{23028222-4CE5-8B44-B077-8BE1A673E0D8}" dt="2025-05-20T13:28:02.844" v="6993" actId="113"/>
          <ac:spMkLst>
            <pc:docMk/>
            <pc:sldMk cId="4113599779" sldId="264"/>
            <ac:spMk id="71" creationId="{DD169FB0-C065-8447-422D-97080A87A3E5}"/>
          </ac:spMkLst>
        </pc:spChg>
        <pc:spChg chg="mod">
          <ac:chgData name="Nawrocki, Cole C." userId="48edcad4-95ce-4956-801e-783b4ac4330c" providerId="ADAL" clId="{23028222-4CE5-8B44-B077-8BE1A673E0D8}" dt="2025-05-20T13:28:08.284" v="6995" actId="113"/>
          <ac:spMkLst>
            <pc:docMk/>
            <pc:sldMk cId="4113599779" sldId="264"/>
            <ac:spMk id="72" creationId="{64B049EB-5770-F5D1-D700-E4C04B294DB6}"/>
          </ac:spMkLst>
        </pc:spChg>
        <pc:spChg chg="mod topLvl">
          <ac:chgData name="Nawrocki, Cole C." userId="48edcad4-95ce-4956-801e-783b4ac4330c" providerId="ADAL" clId="{23028222-4CE5-8B44-B077-8BE1A673E0D8}" dt="2025-05-20T13:26:53.898" v="6985" actId="1035"/>
          <ac:spMkLst>
            <pc:docMk/>
            <pc:sldMk cId="4113599779" sldId="264"/>
            <ac:spMk id="80" creationId="{03BD103C-6B08-487F-2463-E00A057BADC6}"/>
          </ac:spMkLst>
        </pc:spChg>
        <pc:spChg chg="mod topLvl">
          <ac:chgData name="Nawrocki, Cole C." userId="48edcad4-95ce-4956-801e-783b4ac4330c" providerId="ADAL" clId="{23028222-4CE5-8B44-B077-8BE1A673E0D8}" dt="2025-05-20T13:27:04.594" v="6988" actId="1035"/>
          <ac:spMkLst>
            <pc:docMk/>
            <pc:sldMk cId="4113599779" sldId="264"/>
            <ac:spMk id="81" creationId="{7F733B15-95EA-F456-FF6A-91E180DF9CFA}"/>
          </ac:spMkLst>
        </pc:spChg>
        <pc:grpChg chg="add mod">
          <ac:chgData name="Nawrocki, Cole C." userId="48edcad4-95ce-4956-801e-783b4ac4330c" providerId="ADAL" clId="{23028222-4CE5-8B44-B077-8BE1A673E0D8}" dt="2025-05-15T19:43:55.018" v="6514" actId="1076"/>
          <ac:grpSpMkLst>
            <pc:docMk/>
            <pc:sldMk cId="4113599779" sldId="264"/>
            <ac:grpSpMk id="5" creationId="{BE6E1071-B497-E201-79FC-434E2C129C0A}"/>
          </ac:grpSpMkLst>
        </pc:grpChg>
        <pc:grpChg chg="mod">
          <ac:chgData name="Nawrocki, Cole C." userId="48edcad4-95ce-4956-801e-783b4ac4330c" providerId="ADAL" clId="{23028222-4CE5-8B44-B077-8BE1A673E0D8}" dt="2025-05-20T13:29:05.684" v="7002" actId="1076"/>
          <ac:grpSpMkLst>
            <pc:docMk/>
            <pc:sldMk cId="4113599779" sldId="264"/>
            <ac:grpSpMk id="38" creationId="{4D8A01F8-BEF3-EE46-CB2F-522C6F12D001}"/>
          </ac:grpSpMkLst>
        </pc:grpChg>
        <pc:grpChg chg="add mod">
          <ac:chgData name="Nawrocki, Cole C." userId="48edcad4-95ce-4956-801e-783b4ac4330c" providerId="ADAL" clId="{23028222-4CE5-8B44-B077-8BE1A673E0D8}" dt="2025-05-14T21:21:41.340" v="5759" actId="164"/>
          <ac:grpSpMkLst>
            <pc:docMk/>
            <pc:sldMk cId="4113599779" sldId="264"/>
            <ac:grpSpMk id="43" creationId="{A1BDBA6D-80A2-770E-B4D4-1ADF5EE4AD0F}"/>
          </ac:grpSpMkLst>
        </pc:grpChg>
        <pc:grpChg chg="add mod">
          <ac:chgData name="Nawrocki, Cole C." userId="48edcad4-95ce-4956-801e-783b4ac4330c" providerId="ADAL" clId="{23028222-4CE5-8B44-B077-8BE1A673E0D8}" dt="2025-05-14T21:21:41.340" v="5759" actId="164"/>
          <ac:grpSpMkLst>
            <pc:docMk/>
            <pc:sldMk cId="4113599779" sldId="264"/>
            <ac:grpSpMk id="44" creationId="{13C48BB1-3A0E-97D9-DCBC-26972B1D0717}"/>
          </ac:grpSpMkLst>
        </pc:grpChg>
        <pc:grpChg chg="add mod">
          <ac:chgData name="Nawrocki, Cole C." userId="48edcad4-95ce-4956-801e-783b4ac4330c" providerId="ADAL" clId="{23028222-4CE5-8B44-B077-8BE1A673E0D8}" dt="2025-05-15T18:25:13.871" v="6350" actId="164"/>
          <ac:grpSpMkLst>
            <pc:docMk/>
            <pc:sldMk cId="4113599779" sldId="264"/>
            <ac:grpSpMk id="46" creationId="{0C418554-20FF-B29F-5792-944F52DAF31D}"/>
          </ac:grpSpMkLst>
        </pc:grpChg>
        <pc:grpChg chg="mod">
          <ac:chgData name="Nawrocki, Cole C." userId="48edcad4-95ce-4956-801e-783b4ac4330c" providerId="ADAL" clId="{23028222-4CE5-8B44-B077-8BE1A673E0D8}" dt="2025-05-14T21:21:41.340" v="5759" actId="164"/>
          <ac:grpSpMkLst>
            <pc:docMk/>
            <pc:sldMk cId="4113599779" sldId="264"/>
            <ac:grpSpMk id="73" creationId="{4109D04A-A3DF-9367-534A-E63113C234AA}"/>
          </ac:grpSpMkLst>
        </pc:grpChg>
        <pc:picChg chg="add mod modCrop">
          <ac:chgData name="Nawrocki, Cole C." userId="48edcad4-95ce-4956-801e-783b4ac4330c" providerId="ADAL" clId="{23028222-4CE5-8B44-B077-8BE1A673E0D8}" dt="2025-05-20T13:29:28.778" v="7007" actId="14100"/>
          <ac:picMkLst>
            <pc:docMk/>
            <pc:sldMk cId="4113599779" sldId="264"/>
            <ac:picMk id="16" creationId="{4D97BB55-C23E-E96A-AF6C-D1A6FC3B1B1A}"/>
          </ac:picMkLst>
        </pc:picChg>
        <pc:picChg chg="add mod">
          <ac:chgData name="Nawrocki, Cole C." userId="48edcad4-95ce-4956-801e-783b4ac4330c" providerId="ADAL" clId="{23028222-4CE5-8B44-B077-8BE1A673E0D8}" dt="2025-05-20T13:29:43.436" v="7008" actId="1076"/>
          <ac:picMkLst>
            <pc:docMk/>
            <pc:sldMk cId="4113599779" sldId="264"/>
            <ac:picMk id="19" creationId="{73708292-6095-B6DB-01C6-658055E70452}"/>
          </ac:picMkLst>
        </pc:picChg>
        <pc:picChg chg="add mod">
          <ac:chgData name="Nawrocki, Cole C." userId="48edcad4-95ce-4956-801e-783b4ac4330c" providerId="ADAL" clId="{23028222-4CE5-8B44-B077-8BE1A673E0D8}" dt="2025-05-20T13:29:10.847" v="7003" actId="1076"/>
          <ac:picMkLst>
            <pc:docMk/>
            <pc:sldMk cId="4113599779" sldId="264"/>
            <ac:picMk id="21" creationId="{315C00FC-A695-05AA-3A59-BBD4E70B1796}"/>
          </ac:picMkLst>
        </pc:picChg>
        <pc:picChg chg="add mod modCrop">
          <ac:chgData name="Nawrocki, Cole C." userId="48edcad4-95ce-4956-801e-783b4ac4330c" providerId="ADAL" clId="{23028222-4CE5-8B44-B077-8BE1A673E0D8}" dt="2025-05-20T13:19:04.184" v="6921" actId="164"/>
          <ac:picMkLst>
            <pc:docMk/>
            <pc:sldMk cId="4113599779" sldId="264"/>
            <ac:picMk id="24" creationId="{19FB10F7-88D8-BB9C-8318-97B8C081CC44}"/>
          </ac:picMkLst>
        </pc:picChg>
        <pc:picChg chg="add mod">
          <ac:chgData name="Nawrocki, Cole C." userId="48edcad4-95ce-4956-801e-783b4ac4330c" providerId="ADAL" clId="{23028222-4CE5-8B44-B077-8BE1A673E0D8}" dt="2025-05-14T21:11:32.832" v="5687" actId="164"/>
          <ac:picMkLst>
            <pc:docMk/>
            <pc:sldMk cId="4113599779" sldId="264"/>
            <ac:picMk id="25" creationId="{F258861B-4D6E-D825-978D-6A65660C5DDD}"/>
          </ac:picMkLst>
        </pc:picChg>
        <pc:picChg chg="add mod">
          <ac:chgData name="Nawrocki, Cole C." userId="48edcad4-95ce-4956-801e-783b4ac4330c" providerId="ADAL" clId="{23028222-4CE5-8B44-B077-8BE1A673E0D8}" dt="2025-05-14T21:11:32.832" v="5687" actId="164"/>
          <ac:picMkLst>
            <pc:docMk/>
            <pc:sldMk cId="4113599779" sldId="264"/>
            <ac:picMk id="27" creationId="{69FF529C-EE6C-4767-30A8-7114D614A991}"/>
          </ac:picMkLst>
        </pc:picChg>
        <pc:picChg chg="add mod">
          <ac:chgData name="Nawrocki, Cole C." userId="48edcad4-95ce-4956-801e-783b4ac4330c" providerId="ADAL" clId="{23028222-4CE5-8B44-B077-8BE1A673E0D8}" dt="2025-05-14T21:11:59.750" v="5690" actId="164"/>
          <ac:picMkLst>
            <pc:docMk/>
            <pc:sldMk cId="4113599779" sldId="264"/>
            <ac:picMk id="29" creationId="{062CD720-3CD2-0EEF-D954-C76B417DDA7B}"/>
          </ac:picMkLst>
        </pc:picChg>
        <pc:picChg chg="mod topLvl">
          <ac:chgData name="Nawrocki, Cole C." userId="48edcad4-95ce-4956-801e-783b4ac4330c" providerId="ADAL" clId="{23028222-4CE5-8B44-B077-8BE1A673E0D8}" dt="2025-05-14T21:11:32.832" v="5687" actId="164"/>
          <ac:picMkLst>
            <pc:docMk/>
            <pc:sldMk cId="4113599779" sldId="264"/>
            <ac:picMk id="31" creationId="{B5409E2E-A57B-FC67-821B-2822BB56606C}"/>
          </ac:picMkLst>
        </pc:picChg>
        <pc:picChg chg="add mod topLvl">
          <ac:chgData name="Nawrocki, Cole C." userId="48edcad4-95ce-4956-801e-783b4ac4330c" providerId="ADAL" clId="{23028222-4CE5-8B44-B077-8BE1A673E0D8}" dt="2025-05-14T21:11:59.750" v="5690" actId="164"/>
          <ac:picMkLst>
            <pc:docMk/>
            <pc:sldMk cId="4113599779" sldId="264"/>
            <ac:picMk id="32" creationId="{4186FE68-3C89-184E-0F4B-AAF53CC5AC72}"/>
          </ac:picMkLst>
        </pc:picChg>
        <pc:picChg chg="mod topLvl">
          <ac:chgData name="Nawrocki, Cole C." userId="48edcad4-95ce-4956-801e-783b4ac4330c" providerId="ADAL" clId="{23028222-4CE5-8B44-B077-8BE1A673E0D8}" dt="2025-05-14T21:11:32.832" v="5687" actId="164"/>
          <ac:picMkLst>
            <pc:docMk/>
            <pc:sldMk cId="4113599779" sldId="264"/>
            <ac:picMk id="33" creationId="{3C2472E6-C98B-CFF6-DD47-D53EAF868B06}"/>
          </ac:picMkLst>
        </pc:picChg>
        <pc:picChg chg="add mod modCrop">
          <ac:chgData name="Nawrocki, Cole C." userId="48edcad4-95ce-4956-801e-783b4ac4330c" providerId="ADAL" clId="{23028222-4CE5-8B44-B077-8BE1A673E0D8}" dt="2025-05-20T13:19:04.184" v="6921" actId="164"/>
          <ac:picMkLst>
            <pc:docMk/>
            <pc:sldMk cId="4113599779" sldId="264"/>
            <ac:picMk id="34" creationId="{C8BB0A8F-D4D7-6617-2D17-7B7C511C741D}"/>
          </ac:picMkLst>
        </pc:picChg>
        <pc:picChg chg="mod topLvl">
          <ac:chgData name="Nawrocki, Cole C." userId="48edcad4-95ce-4956-801e-783b4ac4330c" providerId="ADAL" clId="{23028222-4CE5-8B44-B077-8BE1A673E0D8}" dt="2025-05-14T21:11:59.750" v="5690" actId="164"/>
          <ac:picMkLst>
            <pc:docMk/>
            <pc:sldMk cId="4113599779" sldId="264"/>
            <ac:picMk id="35" creationId="{E1D5BA2D-9FAB-91C4-4D8A-13044BE1C5D1}"/>
          </ac:picMkLst>
        </pc:picChg>
        <pc:picChg chg="add mod modCrop">
          <ac:chgData name="Nawrocki, Cole C." userId="48edcad4-95ce-4956-801e-783b4ac4330c" providerId="ADAL" clId="{23028222-4CE5-8B44-B077-8BE1A673E0D8}" dt="2025-05-14T21:21:41.340" v="5759" actId="164"/>
          <ac:picMkLst>
            <pc:docMk/>
            <pc:sldMk cId="4113599779" sldId="264"/>
            <ac:picMk id="36" creationId="{10E401C3-1BCC-8A6E-64A8-71476889A55A}"/>
          </ac:picMkLst>
        </pc:picChg>
        <pc:picChg chg="mod topLvl">
          <ac:chgData name="Nawrocki, Cole C." userId="48edcad4-95ce-4956-801e-783b4ac4330c" providerId="ADAL" clId="{23028222-4CE5-8B44-B077-8BE1A673E0D8}" dt="2025-05-14T21:11:59.750" v="5690" actId="164"/>
          <ac:picMkLst>
            <pc:docMk/>
            <pc:sldMk cId="4113599779" sldId="264"/>
            <ac:picMk id="37" creationId="{8C48C458-F07F-54F0-DCAD-4E4DDDBBB3A9}"/>
          </ac:picMkLst>
        </pc:picChg>
        <pc:picChg chg="add mod modCrop">
          <ac:chgData name="Nawrocki, Cole C." userId="48edcad4-95ce-4956-801e-783b4ac4330c" providerId="ADAL" clId="{23028222-4CE5-8B44-B077-8BE1A673E0D8}" dt="2025-05-20T13:19:04.184" v="6921" actId="164"/>
          <ac:picMkLst>
            <pc:docMk/>
            <pc:sldMk cId="4113599779" sldId="264"/>
            <ac:picMk id="41" creationId="{36828251-FF92-BD33-9C15-AC747A75BA55}"/>
          </ac:picMkLst>
        </pc:picChg>
        <pc:cxnChg chg="mod">
          <ac:chgData name="Nawrocki, Cole C." userId="48edcad4-95ce-4956-801e-783b4ac4330c" providerId="ADAL" clId="{23028222-4CE5-8B44-B077-8BE1A673E0D8}" dt="2025-05-14T21:11:32.832" v="5687" actId="164"/>
          <ac:cxnSpMkLst>
            <pc:docMk/>
            <pc:sldMk cId="4113599779" sldId="264"/>
            <ac:cxnSpMk id="75" creationId="{4D9293DC-95E3-09CA-4D41-F62D68A9B4B0}"/>
          </ac:cxnSpMkLst>
        </pc:cxnChg>
        <pc:cxnChg chg="mod">
          <ac:chgData name="Nawrocki, Cole C." userId="48edcad4-95ce-4956-801e-783b4ac4330c" providerId="ADAL" clId="{23028222-4CE5-8B44-B077-8BE1A673E0D8}" dt="2025-05-14T21:11:59.750" v="5690" actId="164"/>
          <ac:cxnSpMkLst>
            <pc:docMk/>
            <pc:sldMk cId="4113599779" sldId="264"/>
            <ac:cxnSpMk id="79" creationId="{5BDC9A5F-F090-1074-13CC-1EFD6F328CEE}"/>
          </ac:cxnSpMkLst>
        </pc:cxnChg>
      </pc:sldChg>
      <pc:sldChg chg="addSp delSp modSp new mod modNotesTx">
        <pc:chgData name="Nawrocki, Cole C." userId="48edcad4-95ce-4956-801e-783b4ac4330c" providerId="ADAL" clId="{23028222-4CE5-8B44-B077-8BE1A673E0D8}" dt="2025-05-21T13:55:05.261" v="7865" actId="1076"/>
        <pc:sldMkLst>
          <pc:docMk/>
          <pc:sldMk cId="1009391673" sldId="265"/>
        </pc:sldMkLst>
        <pc:spChg chg="add mod">
          <ac:chgData name="Nawrocki, Cole C." userId="48edcad4-95ce-4956-801e-783b4ac4330c" providerId="ADAL" clId="{23028222-4CE5-8B44-B077-8BE1A673E0D8}" dt="2025-05-20T20:05:50.513" v="7250" actId="20577"/>
          <ac:spMkLst>
            <pc:docMk/>
            <pc:sldMk cId="1009391673" sldId="265"/>
            <ac:spMk id="4" creationId="{A342735D-E91C-2289-227A-E5CA1D70141F}"/>
          </ac:spMkLst>
        </pc:spChg>
        <pc:picChg chg="add mod modCrop">
          <ac:chgData name="Nawrocki, Cole C." userId="48edcad4-95ce-4956-801e-783b4ac4330c" providerId="ADAL" clId="{23028222-4CE5-8B44-B077-8BE1A673E0D8}" dt="2025-05-21T13:54:20.540" v="7854" actId="732"/>
          <ac:picMkLst>
            <pc:docMk/>
            <pc:sldMk cId="1009391673" sldId="265"/>
            <ac:picMk id="6" creationId="{3A50CE4D-09BE-9761-5BB6-9E3D1D6607E4}"/>
          </ac:picMkLst>
        </pc:picChg>
        <pc:picChg chg="add mod modCrop">
          <ac:chgData name="Nawrocki, Cole C." userId="48edcad4-95ce-4956-801e-783b4ac4330c" providerId="ADAL" clId="{23028222-4CE5-8B44-B077-8BE1A673E0D8}" dt="2025-05-21T13:55:05.261" v="7865" actId="1076"/>
          <ac:picMkLst>
            <pc:docMk/>
            <pc:sldMk cId="1009391673" sldId="265"/>
            <ac:picMk id="10" creationId="{2B23B8E0-DF7A-C5AF-1260-711C3990CF20}"/>
          </ac:picMkLst>
        </pc:picChg>
      </pc:sldChg>
      <pc:sldChg chg="addSp delSp modSp new mod modNotesTx">
        <pc:chgData name="Nawrocki, Cole C." userId="48edcad4-95ce-4956-801e-783b4ac4330c" providerId="ADAL" clId="{23028222-4CE5-8B44-B077-8BE1A673E0D8}" dt="2025-05-25T02:54:50.625" v="8968" actId="113"/>
        <pc:sldMkLst>
          <pc:docMk/>
          <pc:sldMk cId="3700157541" sldId="266"/>
        </pc:sldMkLst>
        <pc:spChg chg="add mod">
          <ac:chgData name="Nawrocki, Cole C." userId="48edcad4-95ce-4956-801e-783b4ac4330c" providerId="ADAL" clId="{23028222-4CE5-8B44-B077-8BE1A673E0D8}" dt="2025-05-20T20:48:26.604" v="7310" actId="20577"/>
          <ac:spMkLst>
            <pc:docMk/>
            <pc:sldMk cId="3700157541" sldId="266"/>
            <ac:spMk id="4" creationId="{61386854-E77B-540E-A118-0A0BC0FC1B15}"/>
          </ac:spMkLst>
        </pc:spChg>
        <pc:spChg chg="add mod">
          <ac:chgData name="Nawrocki, Cole C." userId="48edcad4-95ce-4956-801e-783b4ac4330c" providerId="ADAL" clId="{23028222-4CE5-8B44-B077-8BE1A673E0D8}" dt="2025-05-24T14:07:20.791" v="8440"/>
          <ac:spMkLst>
            <pc:docMk/>
            <pc:sldMk cId="3700157541" sldId="266"/>
            <ac:spMk id="9" creationId="{D6AC9868-703E-291E-9F18-5FF80AA94241}"/>
          </ac:spMkLst>
        </pc:spChg>
        <pc:spChg chg="add mod">
          <ac:chgData name="Nawrocki, Cole C." userId="48edcad4-95ce-4956-801e-783b4ac4330c" providerId="ADAL" clId="{23028222-4CE5-8B44-B077-8BE1A673E0D8}" dt="2025-05-24T14:49:27.419" v="8748" actId="1076"/>
          <ac:spMkLst>
            <pc:docMk/>
            <pc:sldMk cId="3700157541" sldId="266"/>
            <ac:spMk id="10" creationId="{F307E0D1-E1C1-F70E-6084-8570C07CE67A}"/>
          </ac:spMkLst>
        </pc:spChg>
        <pc:spChg chg="add mod">
          <ac:chgData name="Nawrocki, Cole C." userId="48edcad4-95ce-4956-801e-783b4ac4330c" providerId="ADAL" clId="{23028222-4CE5-8B44-B077-8BE1A673E0D8}" dt="2025-05-24T14:09:08.643" v="8451" actId="20577"/>
          <ac:spMkLst>
            <pc:docMk/>
            <pc:sldMk cId="3700157541" sldId="266"/>
            <ac:spMk id="11" creationId="{187C0927-35D6-8155-4EDC-1C4CF1D6D790}"/>
          </ac:spMkLst>
        </pc:spChg>
        <pc:spChg chg="del mod topLvl">
          <ac:chgData name="Nawrocki, Cole C." userId="48edcad4-95ce-4956-801e-783b4ac4330c" providerId="ADAL" clId="{23028222-4CE5-8B44-B077-8BE1A673E0D8}" dt="2025-05-24T14:13:23.379" v="8504" actId="478"/>
          <ac:spMkLst>
            <pc:docMk/>
            <pc:sldMk cId="3700157541" sldId="266"/>
            <ac:spMk id="14" creationId="{719CEC41-95D6-4037-10FD-1F40E32DF0E0}"/>
          </ac:spMkLst>
        </pc:spChg>
        <pc:spChg chg="del mod topLvl">
          <ac:chgData name="Nawrocki, Cole C." userId="48edcad4-95ce-4956-801e-783b4ac4330c" providerId="ADAL" clId="{23028222-4CE5-8B44-B077-8BE1A673E0D8}" dt="2025-05-24T14:11:53.035" v="8466" actId="478"/>
          <ac:spMkLst>
            <pc:docMk/>
            <pc:sldMk cId="3700157541" sldId="266"/>
            <ac:spMk id="17" creationId="{50221450-EE16-C082-28A8-B2BDC1CD0147}"/>
          </ac:spMkLst>
        </pc:spChg>
        <pc:spChg chg="del mod topLvl">
          <ac:chgData name="Nawrocki, Cole C." userId="48edcad4-95ce-4956-801e-783b4ac4330c" providerId="ADAL" clId="{23028222-4CE5-8B44-B077-8BE1A673E0D8}" dt="2025-05-24T14:13:26.493" v="8505" actId="478"/>
          <ac:spMkLst>
            <pc:docMk/>
            <pc:sldMk cId="3700157541" sldId="266"/>
            <ac:spMk id="20" creationId="{BA276E9D-2441-9D1E-0D00-0BC102392FBE}"/>
          </ac:spMkLst>
        </pc:spChg>
        <pc:spChg chg="add mod">
          <ac:chgData name="Nawrocki, Cole C." userId="48edcad4-95ce-4956-801e-783b4ac4330c" providerId="ADAL" clId="{23028222-4CE5-8B44-B077-8BE1A673E0D8}" dt="2025-05-24T14:13:41.091" v="8506" actId="164"/>
          <ac:spMkLst>
            <pc:docMk/>
            <pc:sldMk cId="3700157541" sldId="266"/>
            <ac:spMk id="21" creationId="{2A60A78D-01F0-658B-5A8C-E222938C046C}"/>
          </ac:spMkLst>
        </pc:spChg>
        <pc:spChg chg="add mod">
          <ac:chgData name="Nawrocki, Cole C." userId="48edcad4-95ce-4956-801e-783b4ac4330c" providerId="ADAL" clId="{23028222-4CE5-8B44-B077-8BE1A673E0D8}" dt="2025-05-24T14:13:41.091" v="8506" actId="164"/>
          <ac:spMkLst>
            <pc:docMk/>
            <pc:sldMk cId="3700157541" sldId="266"/>
            <ac:spMk id="22" creationId="{19ABCA0B-FE37-E5DA-B978-7B79D195F99F}"/>
          </ac:spMkLst>
        </pc:spChg>
        <pc:spChg chg="add mod">
          <ac:chgData name="Nawrocki, Cole C." userId="48edcad4-95ce-4956-801e-783b4ac4330c" providerId="ADAL" clId="{23028222-4CE5-8B44-B077-8BE1A673E0D8}" dt="2025-05-24T14:13:41.091" v="8506" actId="164"/>
          <ac:spMkLst>
            <pc:docMk/>
            <pc:sldMk cId="3700157541" sldId="266"/>
            <ac:spMk id="23" creationId="{6E8E828B-F899-5CB4-EB2D-9B99F738693A}"/>
          </ac:spMkLst>
        </pc:spChg>
        <pc:spChg chg="add mod">
          <ac:chgData name="Nawrocki, Cole C." userId="48edcad4-95ce-4956-801e-783b4ac4330c" providerId="ADAL" clId="{23028222-4CE5-8B44-B077-8BE1A673E0D8}" dt="2025-05-24T14:14:21.240" v="8511" actId="20577"/>
          <ac:spMkLst>
            <pc:docMk/>
            <pc:sldMk cId="3700157541" sldId="266"/>
            <ac:spMk id="25" creationId="{314B7431-1373-6AA8-C799-9C27407A6073}"/>
          </ac:spMkLst>
        </pc:spChg>
        <pc:spChg chg="add del mod">
          <ac:chgData name="Nawrocki, Cole C." userId="48edcad4-95ce-4956-801e-783b4ac4330c" providerId="ADAL" clId="{23028222-4CE5-8B44-B077-8BE1A673E0D8}" dt="2025-05-24T15:08:16.495" v="8766" actId="478"/>
          <ac:spMkLst>
            <pc:docMk/>
            <pc:sldMk cId="3700157541" sldId="266"/>
            <ac:spMk id="26" creationId="{3E920BB0-6039-D136-770A-537D15CC1EA8}"/>
          </ac:spMkLst>
        </pc:spChg>
        <pc:spChg chg="add del mod">
          <ac:chgData name="Nawrocki, Cole C." userId="48edcad4-95ce-4956-801e-783b4ac4330c" providerId="ADAL" clId="{23028222-4CE5-8B44-B077-8BE1A673E0D8}" dt="2025-05-24T14:28:50.374" v="8535"/>
          <ac:spMkLst>
            <pc:docMk/>
            <pc:sldMk cId="3700157541" sldId="266"/>
            <ac:spMk id="35" creationId="{08FD8527-2311-6A39-3678-7E12643C8DEC}"/>
          </ac:spMkLst>
        </pc:spChg>
        <pc:spChg chg="add del mod">
          <ac:chgData name="Nawrocki, Cole C." userId="48edcad4-95ce-4956-801e-783b4ac4330c" providerId="ADAL" clId="{23028222-4CE5-8B44-B077-8BE1A673E0D8}" dt="2025-05-24T14:28:50.321" v="8533" actId="478"/>
          <ac:spMkLst>
            <pc:docMk/>
            <pc:sldMk cId="3700157541" sldId="266"/>
            <ac:spMk id="36" creationId="{46EB6027-FF8E-E1CF-E345-B43F23EB001A}"/>
          </ac:spMkLst>
        </pc:spChg>
        <pc:spChg chg="add mod">
          <ac:chgData name="Nawrocki, Cole C." userId="48edcad4-95ce-4956-801e-783b4ac4330c" providerId="ADAL" clId="{23028222-4CE5-8B44-B077-8BE1A673E0D8}" dt="2025-05-24T14:48:53.426" v="8745" actId="164"/>
          <ac:spMkLst>
            <pc:docMk/>
            <pc:sldMk cId="3700157541" sldId="266"/>
            <ac:spMk id="40" creationId="{444AE5C2-0C75-1272-675A-D2D6E9D27642}"/>
          </ac:spMkLst>
        </pc:spChg>
        <pc:spChg chg="add del">
          <ac:chgData name="Nawrocki, Cole C." userId="48edcad4-95ce-4956-801e-783b4ac4330c" providerId="ADAL" clId="{23028222-4CE5-8B44-B077-8BE1A673E0D8}" dt="2025-05-24T14:31:26.114" v="8573" actId="22"/>
          <ac:spMkLst>
            <pc:docMk/>
            <pc:sldMk cId="3700157541" sldId="266"/>
            <ac:spMk id="42" creationId="{5DFBB2DF-D4F6-29F8-92C5-1A6BE8406763}"/>
          </ac:spMkLst>
        </pc:spChg>
        <pc:spChg chg="add del mod">
          <ac:chgData name="Nawrocki, Cole C." userId="48edcad4-95ce-4956-801e-783b4ac4330c" providerId="ADAL" clId="{23028222-4CE5-8B44-B077-8BE1A673E0D8}" dt="2025-05-24T14:33:11.178" v="8591" actId="478"/>
          <ac:spMkLst>
            <pc:docMk/>
            <pc:sldMk cId="3700157541" sldId="266"/>
            <ac:spMk id="43" creationId="{F63211D8-A3F9-3A0D-C7FD-B1108FF78412}"/>
          </ac:spMkLst>
        </pc:spChg>
        <pc:spChg chg="add mod">
          <ac:chgData name="Nawrocki, Cole C." userId="48edcad4-95ce-4956-801e-783b4ac4330c" providerId="ADAL" clId="{23028222-4CE5-8B44-B077-8BE1A673E0D8}" dt="2025-05-24T14:48:53.426" v="8745" actId="164"/>
          <ac:spMkLst>
            <pc:docMk/>
            <pc:sldMk cId="3700157541" sldId="266"/>
            <ac:spMk id="44" creationId="{27FEFDC7-6121-BBFE-F161-0EBA827FE58B}"/>
          </ac:spMkLst>
        </pc:spChg>
        <pc:spChg chg="add mod">
          <ac:chgData name="Nawrocki, Cole C." userId="48edcad4-95ce-4956-801e-783b4ac4330c" providerId="ADAL" clId="{23028222-4CE5-8B44-B077-8BE1A673E0D8}" dt="2025-05-24T14:48:53.426" v="8745" actId="164"/>
          <ac:spMkLst>
            <pc:docMk/>
            <pc:sldMk cId="3700157541" sldId="266"/>
            <ac:spMk id="45" creationId="{09395869-1BB9-77A2-7647-C6773EDD59C6}"/>
          </ac:spMkLst>
        </pc:spChg>
        <pc:spChg chg="add mod">
          <ac:chgData name="Nawrocki, Cole C." userId="48edcad4-95ce-4956-801e-783b4ac4330c" providerId="ADAL" clId="{23028222-4CE5-8B44-B077-8BE1A673E0D8}" dt="2025-05-24T14:48:53.426" v="8745" actId="164"/>
          <ac:spMkLst>
            <pc:docMk/>
            <pc:sldMk cId="3700157541" sldId="266"/>
            <ac:spMk id="49" creationId="{6D27FDDB-281F-3E07-05F3-5324318D5C7F}"/>
          </ac:spMkLst>
        </pc:spChg>
        <pc:grpChg chg="add del mod">
          <ac:chgData name="Nawrocki, Cole C." userId="48edcad4-95ce-4956-801e-783b4ac4330c" providerId="ADAL" clId="{23028222-4CE5-8B44-B077-8BE1A673E0D8}" dt="2025-05-24T14:13:23.379" v="8504" actId="478"/>
          <ac:grpSpMkLst>
            <pc:docMk/>
            <pc:sldMk cId="3700157541" sldId="266"/>
            <ac:grpSpMk id="12" creationId="{7025BECF-D0A2-30B1-E991-C9ECF5AF4CA2}"/>
          </ac:grpSpMkLst>
        </pc:grpChg>
        <pc:grpChg chg="add del mod">
          <ac:chgData name="Nawrocki, Cole C." userId="48edcad4-95ce-4956-801e-783b4ac4330c" providerId="ADAL" clId="{23028222-4CE5-8B44-B077-8BE1A673E0D8}" dt="2025-05-24T14:11:53.035" v="8466" actId="478"/>
          <ac:grpSpMkLst>
            <pc:docMk/>
            <pc:sldMk cId="3700157541" sldId="266"/>
            <ac:grpSpMk id="15" creationId="{45816967-58F9-0145-E2EE-D61D191A05FB}"/>
          </ac:grpSpMkLst>
        </pc:grpChg>
        <pc:grpChg chg="add del mod">
          <ac:chgData name="Nawrocki, Cole C." userId="48edcad4-95ce-4956-801e-783b4ac4330c" providerId="ADAL" clId="{23028222-4CE5-8B44-B077-8BE1A673E0D8}" dt="2025-05-24T14:13:26.493" v="8505" actId="478"/>
          <ac:grpSpMkLst>
            <pc:docMk/>
            <pc:sldMk cId="3700157541" sldId="266"/>
            <ac:grpSpMk id="18" creationId="{ED7258DB-C5A6-DD03-87D0-F6D557A89836}"/>
          </ac:grpSpMkLst>
        </pc:grpChg>
        <pc:grpChg chg="add mod">
          <ac:chgData name="Nawrocki, Cole C." userId="48edcad4-95ce-4956-801e-783b4ac4330c" providerId="ADAL" clId="{23028222-4CE5-8B44-B077-8BE1A673E0D8}" dt="2025-05-24T14:13:47.232" v="8507" actId="1076"/>
          <ac:grpSpMkLst>
            <pc:docMk/>
            <pc:sldMk cId="3700157541" sldId="266"/>
            <ac:grpSpMk id="24" creationId="{B1C9AC38-0ED2-33C8-6F10-B7A4A3D4CBDA}"/>
          </ac:grpSpMkLst>
        </pc:grpChg>
        <pc:grpChg chg="add mod">
          <ac:chgData name="Nawrocki, Cole C." userId="48edcad4-95ce-4956-801e-783b4ac4330c" providerId="ADAL" clId="{23028222-4CE5-8B44-B077-8BE1A673E0D8}" dt="2025-05-24T14:48:53.426" v="8745" actId="164"/>
          <ac:grpSpMkLst>
            <pc:docMk/>
            <pc:sldMk cId="3700157541" sldId="266"/>
            <ac:grpSpMk id="29" creationId="{DBE855A6-3606-B443-E437-93D4758A90D7}"/>
          </ac:grpSpMkLst>
        </pc:grpChg>
        <pc:grpChg chg="add mod">
          <ac:chgData name="Nawrocki, Cole C." userId="48edcad4-95ce-4956-801e-783b4ac4330c" providerId="ADAL" clId="{23028222-4CE5-8B44-B077-8BE1A673E0D8}" dt="2025-05-24T14:48:53.426" v="8745" actId="164"/>
          <ac:grpSpMkLst>
            <pc:docMk/>
            <pc:sldMk cId="3700157541" sldId="266"/>
            <ac:grpSpMk id="52" creationId="{E9568F5A-DE2D-0FE0-1D47-82F71CCAA504}"/>
          </ac:grpSpMkLst>
        </pc:grpChg>
        <pc:picChg chg="add mod">
          <ac:chgData name="Nawrocki, Cole C." userId="48edcad4-95ce-4956-801e-783b4ac4330c" providerId="ADAL" clId="{23028222-4CE5-8B44-B077-8BE1A673E0D8}" dt="2025-05-24T14:00:57.675" v="8401"/>
          <ac:picMkLst>
            <pc:docMk/>
            <pc:sldMk cId="3700157541" sldId="266"/>
            <ac:picMk id="6" creationId="{44E376B2-C0DE-C86F-8662-7614510B8A65}"/>
          </ac:picMkLst>
        </pc:picChg>
        <pc:picChg chg="add mod modCrop">
          <ac:chgData name="Nawrocki, Cole C." userId="48edcad4-95ce-4956-801e-783b4ac4330c" providerId="ADAL" clId="{23028222-4CE5-8B44-B077-8BE1A673E0D8}" dt="2025-05-24T14:07:38.042" v="8442" actId="14100"/>
          <ac:picMkLst>
            <pc:docMk/>
            <pc:sldMk cId="3700157541" sldId="266"/>
            <ac:picMk id="8" creationId="{5855CF17-E862-3EDC-E7AF-DAAA6B493308}"/>
          </ac:picMkLst>
        </pc:picChg>
        <pc:picChg chg="mod topLvl">
          <ac:chgData name="Nawrocki, Cole C." userId="48edcad4-95ce-4956-801e-783b4ac4330c" providerId="ADAL" clId="{23028222-4CE5-8B44-B077-8BE1A673E0D8}" dt="2025-05-24T14:13:41.091" v="8506" actId="164"/>
          <ac:picMkLst>
            <pc:docMk/>
            <pc:sldMk cId="3700157541" sldId="266"/>
            <ac:picMk id="13" creationId="{503BD150-4918-0705-5560-EF08EEA68EFA}"/>
          </ac:picMkLst>
        </pc:picChg>
        <pc:picChg chg="mod topLvl">
          <ac:chgData name="Nawrocki, Cole C." userId="48edcad4-95ce-4956-801e-783b4ac4330c" providerId="ADAL" clId="{23028222-4CE5-8B44-B077-8BE1A673E0D8}" dt="2025-05-24T14:13:41.091" v="8506" actId="164"/>
          <ac:picMkLst>
            <pc:docMk/>
            <pc:sldMk cId="3700157541" sldId="266"/>
            <ac:picMk id="16" creationId="{14799E9C-80F5-61ED-95A0-FF180AD9CC8F}"/>
          </ac:picMkLst>
        </pc:picChg>
        <pc:picChg chg="mod topLvl">
          <ac:chgData name="Nawrocki, Cole C." userId="48edcad4-95ce-4956-801e-783b4ac4330c" providerId="ADAL" clId="{23028222-4CE5-8B44-B077-8BE1A673E0D8}" dt="2025-05-24T14:13:41.091" v="8506" actId="164"/>
          <ac:picMkLst>
            <pc:docMk/>
            <pc:sldMk cId="3700157541" sldId="266"/>
            <ac:picMk id="19" creationId="{15589D56-AC6F-7326-4802-E2C3BB431FE2}"/>
          </ac:picMkLst>
        </pc:picChg>
        <pc:picChg chg="add mod">
          <ac:chgData name="Nawrocki, Cole C." userId="48edcad4-95ce-4956-801e-783b4ac4330c" providerId="ADAL" clId="{23028222-4CE5-8B44-B077-8BE1A673E0D8}" dt="2025-05-24T14:25:40.121" v="8518" actId="164"/>
          <ac:picMkLst>
            <pc:docMk/>
            <pc:sldMk cId="3700157541" sldId="266"/>
            <ac:picMk id="27" creationId="{B46C5E80-D149-DF02-069F-68A6ED0E11E9}"/>
          </ac:picMkLst>
        </pc:picChg>
        <pc:picChg chg="add mod">
          <ac:chgData name="Nawrocki, Cole C." userId="48edcad4-95ce-4956-801e-783b4ac4330c" providerId="ADAL" clId="{23028222-4CE5-8B44-B077-8BE1A673E0D8}" dt="2025-05-24T14:25:40.121" v="8518" actId="164"/>
          <ac:picMkLst>
            <pc:docMk/>
            <pc:sldMk cId="3700157541" sldId="266"/>
            <ac:picMk id="28" creationId="{D2919C59-A866-FA65-49AC-A59329DF8C42}"/>
          </ac:picMkLst>
        </pc:picChg>
        <pc:picChg chg="add mod">
          <ac:chgData name="Nawrocki, Cole C." userId="48edcad4-95ce-4956-801e-783b4ac4330c" providerId="ADAL" clId="{23028222-4CE5-8B44-B077-8BE1A673E0D8}" dt="2025-05-24T14:48:26.113" v="8743"/>
          <ac:picMkLst>
            <pc:docMk/>
            <pc:sldMk cId="3700157541" sldId="266"/>
            <ac:picMk id="51" creationId="{D12F8572-74A3-86B1-F1EE-FC3DC2298606}"/>
          </ac:picMkLst>
        </pc:picChg>
        <pc:picChg chg="add del mod">
          <ac:chgData name="Nawrocki, Cole C." userId="48edcad4-95ce-4956-801e-783b4ac4330c" providerId="ADAL" clId="{23028222-4CE5-8B44-B077-8BE1A673E0D8}" dt="2025-05-24T14:50:37.815" v="8750" actId="478"/>
          <ac:picMkLst>
            <pc:docMk/>
            <pc:sldMk cId="3700157541" sldId="266"/>
            <ac:picMk id="54" creationId="{1B136719-09AB-3ECF-3723-14EB95EE5539}"/>
          </ac:picMkLst>
        </pc:picChg>
        <pc:picChg chg="add del mod">
          <ac:chgData name="Nawrocki, Cole C." userId="48edcad4-95ce-4956-801e-783b4ac4330c" providerId="ADAL" clId="{23028222-4CE5-8B44-B077-8BE1A673E0D8}" dt="2025-05-24T14:50:59.857" v="8752" actId="478"/>
          <ac:picMkLst>
            <pc:docMk/>
            <pc:sldMk cId="3700157541" sldId="266"/>
            <ac:picMk id="56" creationId="{5915F6D7-8F67-985C-4DB5-B88584B8AA85}"/>
          </ac:picMkLst>
        </pc:picChg>
        <pc:picChg chg="add del mod modCrop">
          <ac:chgData name="Nawrocki, Cole C." userId="48edcad4-95ce-4956-801e-783b4ac4330c" providerId="ADAL" clId="{23028222-4CE5-8B44-B077-8BE1A673E0D8}" dt="2025-05-24T15:08:12.366" v="8765" actId="478"/>
          <ac:picMkLst>
            <pc:docMk/>
            <pc:sldMk cId="3700157541" sldId="266"/>
            <ac:picMk id="58" creationId="{BD30A66C-309A-1D7B-2DA0-FA07D04FEAC7}"/>
          </ac:picMkLst>
        </pc:picChg>
        <pc:picChg chg="add mod modCrop">
          <ac:chgData name="Nawrocki, Cole C." userId="48edcad4-95ce-4956-801e-783b4ac4330c" providerId="ADAL" clId="{23028222-4CE5-8B44-B077-8BE1A673E0D8}" dt="2025-05-24T15:09:57.748" v="8777" actId="1076"/>
          <ac:picMkLst>
            <pc:docMk/>
            <pc:sldMk cId="3700157541" sldId="266"/>
            <ac:picMk id="60" creationId="{E20568CE-0BDE-43BE-A2CB-BA90280DC301}"/>
          </ac:picMkLst>
        </pc:picChg>
        <pc:cxnChg chg="add mod">
          <ac:chgData name="Nawrocki, Cole C." userId="48edcad4-95ce-4956-801e-783b4ac4330c" providerId="ADAL" clId="{23028222-4CE5-8B44-B077-8BE1A673E0D8}" dt="2025-05-24T14:48:53.426" v="8745" actId="164"/>
          <ac:cxnSpMkLst>
            <pc:docMk/>
            <pc:sldMk cId="3700157541" sldId="266"/>
            <ac:cxnSpMk id="31" creationId="{BBC0CA51-3FD7-910A-5E6C-F628A47BB098}"/>
          </ac:cxnSpMkLst>
        </pc:cxnChg>
        <pc:cxnChg chg="add mod">
          <ac:chgData name="Nawrocki, Cole C." userId="48edcad4-95ce-4956-801e-783b4ac4330c" providerId="ADAL" clId="{23028222-4CE5-8B44-B077-8BE1A673E0D8}" dt="2025-05-24T14:48:53.426" v="8745" actId="164"/>
          <ac:cxnSpMkLst>
            <pc:docMk/>
            <pc:sldMk cId="3700157541" sldId="266"/>
            <ac:cxnSpMk id="39" creationId="{A6492333-68BC-DB21-4C7E-0BAB79A2A93A}"/>
          </ac:cxnSpMkLst>
        </pc:cxnChg>
        <pc:cxnChg chg="add mod">
          <ac:chgData name="Nawrocki, Cole C." userId="48edcad4-95ce-4956-801e-783b4ac4330c" providerId="ADAL" clId="{23028222-4CE5-8B44-B077-8BE1A673E0D8}" dt="2025-05-24T14:48:53.426" v="8745" actId="164"/>
          <ac:cxnSpMkLst>
            <pc:docMk/>
            <pc:sldMk cId="3700157541" sldId="266"/>
            <ac:cxnSpMk id="47" creationId="{DCC1CF99-48EB-A048-FFB4-56A075941C9B}"/>
          </ac:cxnSpMkLst>
        </pc:cxnChg>
      </pc:sldChg>
      <pc:sldChg chg="addSp delSp modSp new mod modNotesTx">
        <pc:chgData name="Nawrocki, Cole C." userId="48edcad4-95ce-4956-801e-783b4ac4330c" providerId="ADAL" clId="{23028222-4CE5-8B44-B077-8BE1A673E0D8}" dt="2025-05-25T02:54:12.907" v="8841" actId="113"/>
        <pc:sldMkLst>
          <pc:docMk/>
          <pc:sldMk cId="2207439645" sldId="267"/>
        </pc:sldMkLst>
        <pc:spChg chg="add mod">
          <ac:chgData name="Nawrocki, Cole C." userId="48edcad4-95ce-4956-801e-783b4ac4330c" providerId="ADAL" clId="{23028222-4CE5-8B44-B077-8BE1A673E0D8}" dt="2025-05-20T20:48:48.425" v="7318" actId="20577"/>
          <ac:spMkLst>
            <pc:docMk/>
            <pc:sldMk cId="2207439645" sldId="267"/>
            <ac:spMk id="4" creationId="{AB7DCA8E-5345-29BD-3EE8-A4CB76927D2B}"/>
          </ac:spMkLst>
        </pc:spChg>
        <pc:spChg chg="add mod">
          <ac:chgData name="Nawrocki, Cole C." userId="48edcad4-95ce-4956-801e-783b4ac4330c" providerId="ADAL" clId="{23028222-4CE5-8B44-B077-8BE1A673E0D8}" dt="2025-05-24T14:06:19.427" v="8436" actId="1076"/>
          <ac:spMkLst>
            <pc:docMk/>
            <pc:sldMk cId="2207439645" sldId="267"/>
            <ac:spMk id="9" creationId="{F64886AE-1472-3185-48F7-FB3747281878}"/>
          </ac:spMkLst>
        </pc:spChg>
        <pc:spChg chg="add mod">
          <ac:chgData name="Nawrocki, Cole C." userId="48edcad4-95ce-4956-801e-783b4ac4330c" providerId="ADAL" clId="{23028222-4CE5-8B44-B077-8BE1A673E0D8}" dt="2025-05-24T14:06:23.540" v="8438" actId="20577"/>
          <ac:spMkLst>
            <pc:docMk/>
            <pc:sldMk cId="2207439645" sldId="267"/>
            <ac:spMk id="10" creationId="{461C3453-A1A0-6523-6D14-AFD303B1FDC3}"/>
          </ac:spMkLst>
        </pc:spChg>
        <pc:picChg chg="add mod modCrop">
          <ac:chgData name="Nawrocki, Cole C." userId="48edcad4-95ce-4956-801e-783b4ac4330c" providerId="ADAL" clId="{23028222-4CE5-8B44-B077-8BE1A673E0D8}" dt="2025-05-24T14:08:17.746" v="8443" actId="1076"/>
          <ac:picMkLst>
            <pc:docMk/>
            <pc:sldMk cId="2207439645" sldId="267"/>
            <ac:picMk id="6" creationId="{A5726E01-3FEC-6045-E959-8AF4C0E403C9}"/>
          </ac:picMkLst>
        </pc:picChg>
        <pc:picChg chg="add mod modCrop">
          <ac:chgData name="Nawrocki, Cole C." userId="48edcad4-95ce-4956-801e-783b4ac4330c" providerId="ADAL" clId="{23028222-4CE5-8B44-B077-8BE1A673E0D8}" dt="2025-05-24T14:06:55.093" v="8439" actId="1076"/>
          <ac:picMkLst>
            <pc:docMk/>
            <pc:sldMk cId="2207439645" sldId="267"/>
            <ac:picMk id="8" creationId="{4584B74C-A923-22CA-3DC7-D11DB7B8A5BA}"/>
          </ac:picMkLst>
        </pc:picChg>
      </pc:sldChg>
      <pc:sldChg chg="new del">
        <pc:chgData name="Nawrocki, Cole C." userId="48edcad4-95ce-4956-801e-783b4ac4330c" providerId="ADAL" clId="{23028222-4CE5-8B44-B077-8BE1A673E0D8}" dt="2025-05-21T02:49:27.219" v="7731" actId="2696"/>
        <pc:sldMkLst>
          <pc:docMk/>
          <pc:sldMk cId="3475068373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828E-85F1-E648-9F02-1D307D87887A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841A9-5429-9242-A131-02DB60D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1: Data 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39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Supplementary Figure 3: Volcano plots identifying marker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Supplementary Figure 5: Extra DE stuff and ISH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48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Supplementary Figure 6: Extra NE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32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2: Cell-typing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6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3: Patient-level DE and 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**DRAFT**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F1D5-291F-6908-74ED-5EAA8D814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CA9F3-BD8A-076C-91A0-62CEB8542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9B23E-2E14-3C65-A53F-FE5D98748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3: DE Analysis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FD93E-41FB-8D4D-0D59-4D038417C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B949-767D-F194-5C12-C6FEE5D3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DD95E-EA4D-3FB3-510A-77297C5E0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9ACC6-5003-8CB8-4C92-62167AFF3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4: NE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51702-AC62-8B85-DFA6-C9CEB0163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5: Validation with MIF and 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Supplementary Figure 1: Spatial Mapping for TMA1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09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Supplementary Figure 2: Spatial Mapping for TMA2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25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Supplementary Figure 3: Overall Maps for TMAs, Tumor UMAP, Stromal UMAP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4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3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3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7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5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0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3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8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4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8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8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5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758BDB-675B-6C41-9491-672AB64043E6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emf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emf"/><Relationship Id="rId9" Type="http://schemas.openxmlformats.org/officeDocument/2006/relationships/image" Target="../media/image7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3" Type="http://schemas.openxmlformats.org/officeDocument/2006/relationships/image" Target="../media/image16.emf"/><Relationship Id="rId7" Type="http://schemas.openxmlformats.org/officeDocument/2006/relationships/image" Target="../media/image20.jpg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emf"/><Relationship Id="rId15" Type="http://schemas.openxmlformats.org/officeDocument/2006/relationships/image" Target="../media/image28.emf"/><Relationship Id="rId10" Type="http://schemas.openxmlformats.org/officeDocument/2006/relationships/image" Target="../media/image23.jpg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3.emf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12" Type="http://schemas.openxmlformats.org/officeDocument/2006/relationships/image" Target="../media/image42.emf"/><Relationship Id="rId17" Type="http://schemas.openxmlformats.org/officeDocument/2006/relationships/image" Target="../media/image47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41.emf"/><Relationship Id="rId5" Type="http://schemas.openxmlformats.org/officeDocument/2006/relationships/image" Target="../media/image19.jpg"/><Relationship Id="rId15" Type="http://schemas.openxmlformats.org/officeDocument/2006/relationships/image" Target="../media/image45.emf"/><Relationship Id="rId10" Type="http://schemas.openxmlformats.org/officeDocument/2006/relationships/image" Target="../media/image24.jpg"/><Relationship Id="rId4" Type="http://schemas.openxmlformats.org/officeDocument/2006/relationships/image" Target="../media/image38.emf"/><Relationship Id="rId9" Type="http://schemas.openxmlformats.org/officeDocument/2006/relationships/image" Target="../media/image23.jpg"/><Relationship Id="rId14" Type="http://schemas.openxmlformats.org/officeDocument/2006/relationships/image" Target="../media/image4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6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4.emf"/><Relationship Id="rId5" Type="http://schemas.openxmlformats.org/officeDocument/2006/relationships/image" Target="../media/image60.png"/><Relationship Id="rId10" Type="http://schemas.openxmlformats.org/officeDocument/2006/relationships/image" Target="../media/image63.emf"/><Relationship Id="rId4" Type="http://schemas.openxmlformats.org/officeDocument/2006/relationships/image" Target="../media/image59.emf"/><Relationship Id="rId9" Type="http://schemas.openxmlformats.org/officeDocument/2006/relationships/image" Target="../media/image2.jpg"/><Relationship Id="rId14" Type="http://schemas.openxmlformats.org/officeDocument/2006/relationships/image" Target="../media/image6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61EBBCF-0C72-487F-AE82-2A50DE4C3C84}"/>
              </a:ext>
            </a:extLst>
          </p:cNvPr>
          <p:cNvGrpSpPr>
            <a:grpSpLocks noChangeAspect="1"/>
          </p:cNvGrpSpPr>
          <p:nvPr/>
        </p:nvGrpSpPr>
        <p:grpSpPr>
          <a:xfrm>
            <a:off x="160185" y="224443"/>
            <a:ext cx="6450822" cy="8777207"/>
            <a:chOff x="-43873" y="-22448"/>
            <a:chExt cx="6672268" cy="9078514"/>
          </a:xfrm>
        </p:grpSpPr>
        <p:pic>
          <p:nvPicPr>
            <p:cNvPr id="160" name="Picture 159" descr="A close-up of a microscope image&#10;&#10;AI-generated content may be incorrect.">
              <a:extLst>
                <a:ext uri="{FF2B5EF4-FFF2-40B4-BE49-F238E27FC236}">
                  <a16:creationId xmlns:a16="http://schemas.microsoft.com/office/drawing/2014/main" id="{CC3DA93F-DEDA-D154-C3A3-04DACEE4C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06" y="5806176"/>
              <a:ext cx="3104228" cy="310422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59E319-67EA-6E56-57B5-23DB073F0CEE}"/>
                </a:ext>
              </a:extLst>
            </p:cNvPr>
            <p:cNvSpPr txBox="1"/>
            <p:nvPr/>
          </p:nvSpPr>
          <p:spPr>
            <a:xfrm>
              <a:off x="-13452" y="9427"/>
              <a:ext cx="313765" cy="382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EEC475-6CD8-8B7F-72DA-F16D81969111}"/>
                </a:ext>
              </a:extLst>
            </p:cNvPr>
            <p:cNvSpPr txBox="1"/>
            <p:nvPr/>
          </p:nvSpPr>
          <p:spPr>
            <a:xfrm>
              <a:off x="3760504" y="-22448"/>
              <a:ext cx="313765" cy="382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E2BF69-2CDD-3143-0C57-BC60D1E97237}"/>
                </a:ext>
              </a:extLst>
            </p:cNvPr>
            <p:cNvSpPr txBox="1"/>
            <p:nvPr/>
          </p:nvSpPr>
          <p:spPr>
            <a:xfrm>
              <a:off x="-43873" y="5512041"/>
              <a:ext cx="313765" cy="382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6F80F-70A9-B172-496E-E30F6FC1200B}"/>
                </a:ext>
              </a:extLst>
            </p:cNvPr>
            <p:cNvSpPr/>
            <p:nvPr/>
          </p:nvSpPr>
          <p:spPr>
            <a:xfrm>
              <a:off x="5490617" y="120174"/>
              <a:ext cx="110067" cy="111667"/>
            </a:xfrm>
            <a:prstGeom prst="rect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1F2511-0849-84FE-8C47-E610C1B2C3A8}"/>
                </a:ext>
              </a:extLst>
            </p:cNvPr>
            <p:cNvSpPr/>
            <p:nvPr/>
          </p:nvSpPr>
          <p:spPr>
            <a:xfrm>
              <a:off x="4778029" y="125916"/>
              <a:ext cx="110067" cy="111667"/>
            </a:xfrm>
            <a:prstGeom prst="rect">
              <a:avLst/>
            </a:prstGeom>
            <a:solidFill>
              <a:srgbClr val="00E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21A4E6-BE86-D813-4FFC-908A5CA1932C}"/>
                </a:ext>
              </a:extLst>
            </p:cNvPr>
            <p:cNvSpPr/>
            <p:nvPr/>
          </p:nvSpPr>
          <p:spPr>
            <a:xfrm>
              <a:off x="4789709" y="2830613"/>
              <a:ext cx="110067" cy="111667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5CB684-635A-EE0B-10CC-F6E554C54EBC}"/>
                </a:ext>
              </a:extLst>
            </p:cNvPr>
            <p:cNvSpPr/>
            <p:nvPr/>
          </p:nvSpPr>
          <p:spPr>
            <a:xfrm>
              <a:off x="5211471" y="2832991"/>
              <a:ext cx="110067" cy="111667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B0DA38-241B-BFBD-B498-D567361F2C26}"/>
                </a:ext>
              </a:extLst>
            </p:cNvPr>
            <p:cNvGrpSpPr/>
            <p:nvPr/>
          </p:nvGrpSpPr>
          <p:grpSpPr>
            <a:xfrm>
              <a:off x="4377524" y="70760"/>
              <a:ext cx="491170" cy="215444"/>
              <a:chOff x="4377524" y="70760"/>
              <a:chExt cx="491170" cy="21544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4A4E8B-2F6E-385D-D844-0C131C425040}"/>
                  </a:ext>
                </a:extLst>
              </p:cNvPr>
              <p:cNvSpPr/>
              <p:nvPr/>
            </p:nvSpPr>
            <p:spPr>
              <a:xfrm>
                <a:off x="4377524" y="120175"/>
                <a:ext cx="110067" cy="111667"/>
              </a:xfrm>
              <a:prstGeom prst="rect">
                <a:avLst/>
              </a:prstGeom>
              <a:solidFill>
                <a:srgbClr val="0621C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BB8C96-D2CD-D1AF-2E39-2A5373663524}"/>
                  </a:ext>
                </a:extLst>
              </p:cNvPr>
              <p:cNvSpPr txBox="1"/>
              <p:nvPr/>
            </p:nvSpPr>
            <p:spPr>
              <a:xfrm>
                <a:off x="4413379" y="70760"/>
                <a:ext cx="45531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DAPI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1B1523-D56D-4E02-305B-218F3263D4F7}"/>
                </a:ext>
              </a:extLst>
            </p:cNvPr>
            <p:cNvSpPr txBox="1"/>
            <p:nvPr/>
          </p:nvSpPr>
          <p:spPr>
            <a:xfrm>
              <a:off x="4819075" y="70760"/>
              <a:ext cx="7469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B2M/CD298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A0CF49-2506-0912-D577-03B285E4D350}"/>
                </a:ext>
              </a:extLst>
            </p:cNvPr>
            <p:cNvSpPr txBox="1"/>
            <p:nvPr/>
          </p:nvSpPr>
          <p:spPr>
            <a:xfrm>
              <a:off x="4830368" y="2781199"/>
              <a:ext cx="4553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CD45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21A81E-0028-5135-8DD2-EB89C5ECE2D2}"/>
                </a:ext>
              </a:extLst>
            </p:cNvPr>
            <p:cNvSpPr txBox="1"/>
            <p:nvPr/>
          </p:nvSpPr>
          <p:spPr>
            <a:xfrm>
              <a:off x="5529382" y="68285"/>
              <a:ext cx="548397" cy="22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PanCK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F8D8A0-308C-D3C0-1193-A99D864223CD}"/>
                </a:ext>
              </a:extLst>
            </p:cNvPr>
            <p:cNvGrpSpPr/>
            <p:nvPr/>
          </p:nvGrpSpPr>
          <p:grpSpPr>
            <a:xfrm>
              <a:off x="4377524" y="2785495"/>
              <a:ext cx="491170" cy="215444"/>
              <a:chOff x="4377524" y="70760"/>
              <a:chExt cx="491170" cy="215444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9F8E58-5D23-5DD9-90A3-DECFFADC82F4}"/>
                  </a:ext>
                </a:extLst>
              </p:cNvPr>
              <p:cNvSpPr/>
              <p:nvPr/>
            </p:nvSpPr>
            <p:spPr>
              <a:xfrm>
                <a:off x="4377524" y="120175"/>
                <a:ext cx="110067" cy="111667"/>
              </a:xfrm>
              <a:prstGeom prst="rect">
                <a:avLst/>
              </a:prstGeom>
              <a:solidFill>
                <a:srgbClr val="0621C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BAF47E-9983-0545-4E20-835993FDBB83}"/>
                  </a:ext>
                </a:extLst>
              </p:cNvPr>
              <p:cNvSpPr txBox="1"/>
              <p:nvPr/>
            </p:nvSpPr>
            <p:spPr>
              <a:xfrm>
                <a:off x="4413379" y="70760"/>
                <a:ext cx="45531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DAPI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D0DDD0-257C-D113-D13F-A4AD7B3B4F01}"/>
                </a:ext>
              </a:extLst>
            </p:cNvPr>
            <p:cNvSpPr txBox="1"/>
            <p:nvPr/>
          </p:nvSpPr>
          <p:spPr>
            <a:xfrm>
              <a:off x="5252129" y="2783578"/>
              <a:ext cx="6061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CK8/18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A6CA5D9-2075-FB75-BFDB-CE5E87DD6A7F}"/>
                </a:ext>
              </a:extLst>
            </p:cNvPr>
            <p:cNvGrpSpPr/>
            <p:nvPr/>
          </p:nvGrpSpPr>
          <p:grpSpPr>
            <a:xfrm>
              <a:off x="572481" y="5620881"/>
              <a:ext cx="491170" cy="215444"/>
              <a:chOff x="4377524" y="70760"/>
              <a:chExt cx="491170" cy="21544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66D0DE-26DE-25FA-F852-38DA1AFC77D5}"/>
                  </a:ext>
                </a:extLst>
              </p:cNvPr>
              <p:cNvSpPr/>
              <p:nvPr/>
            </p:nvSpPr>
            <p:spPr>
              <a:xfrm>
                <a:off x="4377524" y="120175"/>
                <a:ext cx="110067" cy="111667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B51C34-2D11-2228-AEA9-031B56121BDE}"/>
                  </a:ext>
                </a:extLst>
              </p:cNvPr>
              <p:cNvSpPr txBox="1"/>
              <p:nvPr/>
            </p:nvSpPr>
            <p:spPr>
              <a:xfrm>
                <a:off x="4413379" y="70760"/>
                <a:ext cx="45531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DAPI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99B452A-D186-1901-1E06-7E31D431DEAB}"/>
                </a:ext>
              </a:extLst>
            </p:cNvPr>
            <p:cNvGrpSpPr/>
            <p:nvPr/>
          </p:nvGrpSpPr>
          <p:grpSpPr>
            <a:xfrm>
              <a:off x="985137" y="5618407"/>
              <a:ext cx="2150672" cy="215444"/>
              <a:chOff x="4453570" y="4999816"/>
              <a:chExt cx="2150672" cy="215444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98DB0E1-4252-1227-B703-17BF36A13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3570" y="5104941"/>
                <a:ext cx="18547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40CD6E1-9ED0-2A39-2EB2-85E15281E744}"/>
                  </a:ext>
                </a:extLst>
              </p:cNvPr>
              <p:cNvSpPr txBox="1"/>
              <p:nvPr/>
            </p:nvSpPr>
            <p:spPr>
              <a:xfrm>
                <a:off x="4579158" y="4999816"/>
                <a:ext cx="2025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Cell Segmentation</a:t>
                </a: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9DE0410-8D5C-1C18-2B9E-02917F859B6A}"/>
                </a:ext>
              </a:extLst>
            </p:cNvPr>
            <p:cNvSpPr/>
            <p:nvPr/>
          </p:nvSpPr>
          <p:spPr>
            <a:xfrm>
              <a:off x="3471252" y="5588380"/>
              <a:ext cx="163502" cy="162778"/>
            </a:xfrm>
            <a:prstGeom prst="ellipse">
              <a:avLst/>
            </a:prstGeom>
            <a:solidFill>
              <a:srgbClr val="D8D619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83E66-7F4B-C180-2395-A638420544E9}"/>
                </a:ext>
              </a:extLst>
            </p:cNvPr>
            <p:cNvSpPr/>
            <p:nvPr/>
          </p:nvSpPr>
          <p:spPr>
            <a:xfrm>
              <a:off x="3465959" y="7344891"/>
              <a:ext cx="163502" cy="162778"/>
            </a:xfrm>
            <a:prstGeom prst="ellipse">
              <a:avLst/>
            </a:prstGeom>
            <a:solidFill>
              <a:srgbClr val="00A6E4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CB90DEB-5A91-23ED-DB0A-B74C279688E4}"/>
                </a:ext>
              </a:extLst>
            </p:cNvPr>
            <p:cNvSpPr txBox="1"/>
            <p:nvPr/>
          </p:nvSpPr>
          <p:spPr>
            <a:xfrm>
              <a:off x="3591349" y="5557006"/>
              <a:ext cx="2194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Tumor genes (GC, TTR, APOC1)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39DD6A-3D9A-18D6-8DF7-0741C8644D36}"/>
                </a:ext>
              </a:extLst>
            </p:cNvPr>
            <p:cNvSpPr txBox="1"/>
            <p:nvPr/>
          </p:nvSpPr>
          <p:spPr>
            <a:xfrm>
              <a:off x="3629461" y="7257003"/>
              <a:ext cx="299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Immune genes (CD4, HLA-DRA, HLA-DRB, CD68, C1QC, SPOCK2, PTGDS, IGKC)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022C78-78A0-B504-5A0B-7659AC3AB9BC}"/>
                </a:ext>
              </a:extLst>
            </p:cNvPr>
            <p:cNvSpPr txBox="1"/>
            <p:nvPr/>
          </p:nvSpPr>
          <p:spPr>
            <a:xfrm>
              <a:off x="-8211" y="2942280"/>
              <a:ext cx="313765" cy="382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863D06F-325E-763C-E153-3583ABBF0583}"/>
                </a:ext>
              </a:extLst>
            </p:cNvPr>
            <p:cNvSpPr/>
            <p:nvPr/>
          </p:nvSpPr>
          <p:spPr>
            <a:xfrm>
              <a:off x="272385" y="6621294"/>
              <a:ext cx="3104448" cy="1460508"/>
            </a:xfrm>
            <a:prstGeom prst="rect">
              <a:avLst/>
            </a:prstGeom>
            <a:noFill/>
            <a:ln>
              <a:solidFill>
                <a:srgbClr val="FF00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006320F-278C-B4FC-3404-9399C9F3A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06" y="3224702"/>
              <a:ext cx="1551503" cy="221103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094F7A0-D8F4-0DB9-DC06-CF54740F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0780" y="3222393"/>
              <a:ext cx="1733363" cy="2211033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91A869-750C-0CB8-699A-8F50001D3461}"/>
                </a:ext>
              </a:extLst>
            </p:cNvPr>
            <p:cNvSpPr/>
            <p:nvPr/>
          </p:nvSpPr>
          <p:spPr>
            <a:xfrm>
              <a:off x="340112" y="3769112"/>
              <a:ext cx="1287966" cy="154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3A98956-EB0E-CF38-9976-F7F83E1C64E5}"/>
                </a:ext>
              </a:extLst>
            </p:cNvPr>
            <p:cNvSpPr/>
            <p:nvPr/>
          </p:nvSpPr>
          <p:spPr>
            <a:xfrm>
              <a:off x="519317" y="188101"/>
              <a:ext cx="1544808" cy="31897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HCC tissue microarrays 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n=23 patients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07B6D2B1-32E0-B4CC-3E0D-D0BA4DB2FD40}"/>
                </a:ext>
              </a:extLst>
            </p:cNvPr>
            <p:cNvSpPr/>
            <p:nvPr/>
          </p:nvSpPr>
          <p:spPr>
            <a:xfrm>
              <a:off x="454902" y="824410"/>
              <a:ext cx="1673635" cy="42501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FOV selection, CosMx SMI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957-plex panel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 repeat probes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63A846E-2C92-5463-CE4A-BF56672A4DB9}"/>
                </a:ext>
              </a:extLst>
            </p:cNvPr>
            <p:cNvCxnSpPr>
              <a:cxnSpLocks/>
              <a:stCxn id="96" idx="2"/>
              <a:endCxn id="97" idx="0"/>
            </p:cNvCxnSpPr>
            <p:nvPr/>
          </p:nvCxnSpPr>
          <p:spPr>
            <a:xfrm flipH="1">
              <a:off x="1291719" y="507078"/>
              <a:ext cx="1" cy="317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2DDB7A1-CCD0-4B74-C36D-2BE483B0BB5D}"/>
                </a:ext>
              </a:extLst>
            </p:cNvPr>
            <p:cNvCxnSpPr>
              <a:cxnSpLocks/>
              <a:stCxn id="97" idx="2"/>
              <a:endCxn id="100" idx="0"/>
            </p:cNvCxnSpPr>
            <p:nvPr/>
          </p:nvCxnSpPr>
          <p:spPr>
            <a:xfrm>
              <a:off x="1291719" y="1249420"/>
              <a:ext cx="0" cy="3331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71635A2D-A120-CB2A-1FB2-286D76256EBC}"/>
                </a:ext>
              </a:extLst>
            </p:cNvPr>
            <p:cNvSpPr/>
            <p:nvPr/>
          </p:nvSpPr>
          <p:spPr>
            <a:xfrm>
              <a:off x="519314" y="1582538"/>
              <a:ext cx="1544809" cy="42501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segmentation, data processing, cell-typing</a:t>
              </a: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BBC0AAFE-50E8-962E-A997-1EF2194F4ACA}"/>
                </a:ext>
              </a:extLst>
            </p:cNvPr>
            <p:cNvSpPr/>
            <p:nvPr/>
          </p:nvSpPr>
          <p:spPr>
            <a:xfrm>
              <a:off x="2457617" y="507078"/>
              <a:ext cx="1063078" cy="31491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analyses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3B761BA0-8B75-7701-65E7-1F2894E44E67}"/>
                </a:ext>
              </a:extLst>
            </p:cNvPr>
            <p:cNvSpPr/>
            <p:nvPr/>
          </p:nvSpPr>
          <p:spPr>
            <a:xfrm>
              <a:off x="236317" y="2479809"/>
              <a:ext cx="985926" cy="47723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Differential expression analysis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8ADD0D4-C32F-2C01-999B-5E729B914723}"/>
                </a:ext>
              </a:extLst>
            </p:cNvPr>
            <p:cNvCxnSpPr>
              <a:cxnSpLocks/>
              <a:stCxn id="100" idx="2"/>
              <a:endCxn id="102" idx="0"/>
            </p:cNvCxnSpPr>
            <p:nvPr/>
          </p:nvCxnSpPr>
          <p:spPr>
            <a:xfrm flipH="1">
              <a:off x="729280" y="2007548"/>
              <a:ext cx="562439" cy="472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095B4C1-5A04-9679-0F5A-4879A7736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4123" y="794673"/>
              <a:ext cx="403399" cy="10003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3779B7E-919C-66C2-CB34-B5FE22802B21}"/>
                </a:ext>
              </a:extLst>
            </p:cNvPr>
            <p:cNvCxnSpPr>
              <a:cxnSpLocks/>
              <a:stCxn id="101" idx="2"/>
              <a:endCxn id="106" idx="0"/>
            </p:cNvCxnSpPr>
            <p:nvPr/>
          </p:nvCxnSpPr>
          <p:spPr>
            <a:xfrm>
              <a:off x="2989156" y="821989"/>
              <a:ext cx="2" cy="354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0A9259E1-6F2E-928E-46A6-7CBD2975E848}"/>
                </a:ext>
              </a:extLst>
            </p:cNvPr>
            <p:cNvSpPr/>
            <p:nvPr/>
          </p:nvSpPr>
          <p:spPr>
            <a:xfrm>
              <a:off x="2457619" y="1176821"/>
              <a:ext cx="1063077" cy="31074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</a:t>
              </a:r>
              <a:b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(RNA-ISH, IHC)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DAAA7B2-5071-A652-776B-72F3DF1BDB3F}"/>
                </a:ext>
              </a:extLst>
            </p:cNvPr>
            <p:cNvCxnSpPr>
              <a:cxnSpLocks/>
              <a:stCxn id="100" idx="2"/>
              <a:endCxn id="131" idx="0"/>
            </p:cNvCxnSpPr>
            <p:nvPr/>
          </p:nvCxnSpPr>
          <p:spPr>
            <a:xfrm>
              <a:off x="1291719" y="2007548"/>
              <a:ext cx="690290" cy="472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50E3E178-6A7C-E2F0-4977-E31236949F90}"/>
                </a:ext>
              </a:extLst>
            </p:cNvPr>
            <p:cNvSpPr/>
            <p:nvPr/>
          </p:nvSpPr>
          <p:spPr>
            <a:xfrm>
              <a:off x="1458907" y="2479809"/>
              <a:ext cx="1046203" cy="47723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 set enrichment analysis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C8D5CFBD-F4AE-92F0-5750-AD24E779D459}"/>
                </a:ext>
              </a:extLst>
            </p:cNvPr>
            <p:cNvCxnSpPr>
              <a:cxnSpLocks/>
              <a:stCxn id="106" idx="2"/>
              <a:endCxn id="139" idx="0"/>
            </p:cNvCxnSpPr>
            <p:nvPr/>
          </p:nvCxnSpPr>
          <p:spPr>
            <a:xfrm flipH="1">
              <a:off x="2989157" y="1487570"/>
              <a:ext cx="1" cy="3312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85BD9396-6D34-07FA-A122-08B832E38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6326" b="26625"/>
            <a:stretch/>
          </p:blipFill>
          <p:spPr>
            <a:xfrm>
              <a:off x="3471253" y="5798648"/>
              <a:ext cx="3104228" cy="1460508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9463FF2F-3593-8CFE-9771-B8ED58E8EF61}"/>
                </a:ext>
              </a:extLst>
            </p:cNvPr>
            <p:cNvSpPr/>
            <p:nvPr/>
          </p:nvSpPr>
          <p:spPr>
            <a:xfrm>
              <a:off x="2457618" y="1818776"/>
              <a:ext cx="1063077" cy="38907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Investigate post surgical clinical outcomes</a:t>
              </a:r>
            </a:p>
          </p:txBody>
        </p:sp>
        <p:pic>
          <p:nvPicPr>
            <p:cNvPr id="156" name="Picture 155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1265F9F0-EEC7-9CE1-43DC-B23B1C281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7635" y="256149"/>
              <a:ext cx="2526520" cy="2526520"/>
            </a:xfrm>
            <a:prstGeom prst="rect">
              <a:avLst/>
            </a:prstGeom>
          </p:spPr>
        </p:pic>
        <p:pic>
          <p:nvPicPr>
            <p:cNvPr id="158" name="Picture 157" descr="A close up of a microscope&#10;&#10;AI-generated content may be incorrect.">
              <a:extLst>
                <a:ext uri="{FF2B5EF4-FFF2-40B4-BE49-F238E27FC236}">
                  <a16:creationId xmlns:a16="http://schemas.microsoft.com/office/drawing/2014/main" id="{38F41811-E7DB-3C27-2865-26C872A6D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4268" y="2977559"/>
              <a:ext cx="2510626" cy="2510626"/>
            </a:xfrm>
            <a:prstGeom prst="rect">
              <a:avLst/>
            </a:prstGeom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E616BCE-8ECF-208C-4C01-93806473D06F}"/>
                </a:ext>
              </a:extLst>
            </p:cNvPr>
            <p:cNvSpPr/>
            <p:nvPr/>
          </p:nvSpPr>
          <p:spPr>
            <a:xfrm>
              <a:off x="3471252" y="5807173"/>
              <a:ext cx="3104448" cy="1460508"/>
            </a:xfrm>
            <a:prstGeom prst="rect">
              <a:avLst/>
            </a:prstGeom>
            <a:noFill/>
            <a:ln>
              <a:solidFill>
                <a:srgbClr val="FF00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64AF92-527F-1580-8DEB-1FE107728FA2}"/>
                </a:ext>
              </a:extLst>
            </p:cNvPr>
            <p:cNvGrpSpPr/>
            <p:nvPr/>
          </p:nvGrpSpPr>
          <p:grpSpPr>
            <a:xfrm>
              <a:off x="3465959" y="7595557"/>
              <a:ext cx="3106691" cy="1460509"/>
              <a:chOff x="3471252" y="7473052"/>
              <a:chExt cx="3106691" cy="1460509"/>
            </a:xfrm>
          </p:grpSpPr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F5DFECD6-BC33-B3FD-4B2D-8A25A3C0D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t="26151" b="26712"/>
              <a:stretch/>
            </p:blipFill>
            <p:spPr>
              <a:xfrm>
                <a:off x="3471252" y="7473052"/>
                <a:ext cx="3098481" cy="1460509"/>
              </a:xfrm>
              <a:prstGeom prst="rect">
                <a:avLst/>
              </a:prstGeom>
            </p:spPr>
          </p:pic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36922A3-57DF-684E-76F0-C9229497D76F}"/>
                  </a:ext>
                </a:extLst>
              </p:cNvPr>
              <p:cNvSpPr/>
              <p:nvPr/>
            </p:nvSpPr>
            <p:spPr>
              <a:xfrm>
                <a:off x="3473495" y="7473053"/>
                <a:ext cx="3104448" cy="1460508"/>
              </a:xfrm>
              <a:prstGeom prst="rect">
                <a:avLst/>
              </a:prstGeom>
              <a:noFill/>
              <a:ln>
                <a:solidFill>
                  <a:srgbClr val="FF00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9965A1-C00E-689A-F679-87B3C510F824}"/>
              </a:ext>
            </a:extLst>
          </p:cNvPr>
          <p:cNvSpPr txBox="1"/>
          <p:nvPr/>
        </p:nvSpPr>
        <p:spPr>
          <a:xfrm>
            <a:off x="-36438" y="-41048"/>
            <a:ext cx="107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9091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61D37F-291A-0576-5980-CEAC3F67AD68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426B5-2658-5184-C62A-92D82D69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4" t="9788" r="7443" b="6287"/>
          <a:stretch>
            <a:fillRect/>
          </a:stretch>
        </p:blipFill>
        <p:spPr>
          <a:xfrm>
            <a:off x="71020" y="328284"/>
            <a:ext cx="6786979" cy="83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E20568CE-0BDE-43BE-A2CB-BA90280D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3" t="15087" r="7423" b="11852"/>
          <a:stretch>
            <a:fillRect/>
          </a:stretch>
        </p:blipFill>
        <p:spPr>
          <a:xfrm>
            <a:off x="351951" y="5832278"/>
            <a:ext cx="5129837" cy="3126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86854-E77B-540E-A118-0A0BC0FC1B15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5CF17-E862-3EDC-E7AF-DAAA6B49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44" t="11777" r="8592" b="9556"/>
          <a:stretch>
            <a:fillRect/>
          </a:stretch>
        </p:blipFill>
        <p:spPr>
          <a:xfrm>
            <a:off x="351952" y="430404"/>
            <a:ext cx="3080502" cy="2786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C9868-703E-291E-9F18-5FF80AA94241}"/>
              </a:ext>
            </a:extLst>
          </p:cNvPr>
          <p:cNvSpPr txBox="1"/>
          <p:nvPr/>
        </p:nvSpPr>
        <p:spPr>
          <a:xfrm>
            <a:off x="195070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7E0D1-E1C1-F70E-6084-8570C07CE67A}"/>
              </a:ext>
            </a:extLst>
          </p:cNvPr>
          <p:cNvSpPr txBox="1"/>
          <p:nvPr/>
        </p:nvSpPr>
        <p:spPr>
          <a:xfrm>
            <a:off x="3562370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C0927-35D6-8155-4EDC-1C4CF1D6D790}"/>
              </a:ext>
            </a:extLst>
          </p:cNvPr>
          <p:cNvSpPr txBox="1"/>
          <p:nvPr/>
        </p:nvSpPr>
        <p:spPr>
          <a:xfrm>
            <a:off x="195069" y="3319145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C9AC38-0ED2-33C8-6F10-B7A4A3D4CBDA}"/>
              </a:ext>
            </a:extLst>
          </p:cNvPr>
          <p:cNvGrpSpPr/>
          <p:nvPr/>
        </p:nvGrpSpPr>
        <p:grpSpPr>
          <a:xfrm>
            <a:off x="503983" y="3503811"/>
            <a:ext cx="6170705" cy="2423431"/>
            <a:chOff x="503715" y="3461274"/>
            <a:chExt cx="6170705" cy="2423431"/>
          </a:xfrm>
        </p:grpSpPr>
        <p:pic>
          <p:nvPicPr>
            <p:cNvPr id="13" name="Picture 12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503BD150-4918-0705-5560-EF08EEA68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3917" y="3462980"/>
              <a:ext cx="1990838" cy="1990838"/>
            </a:xfrm>
            <a:prstGeom prst="rect">
              <a:avLst/>
            </a:prstGeom>
          </p:spPr>
        </p:pic>
        <p:pic>
          <p:nvPicPr>
            <p:cNvPr id="16" name="Picture 15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14799E9C-80F5-61ED-95A0-FF180AD9C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834" y="3462980"/>
              <a:ext cx="1992544" cy="1992544"/>
            </a:xfrm>
            <a:prstGeom prst="rect">
              <a:avLst/>
            </a:prstGeom>
          </p:spPr>
        </p:pic>
        <p:pic>
          <p:nvPicPr>
            <p:cNvPr id="19" name="Picture 18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15589D56-AC6F-7326-4802-E2C3BB431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77294" y="3461274"/>
              <a:ext cx="1992544" cy="199254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60A78D-01F0-658B-5A8C-E222938C046C}"/>
                </a:ext>
              </a:extLst>
            </p:cNvPr>
            <p:cNvSpPr txBox="1"/>
            <p:nvPr/>
          </p:nvSpPr>
          <p:spPr>
            <a:xfrm>
              <a:off x="503715" y="5453818"/>
              <a:ext cx="19976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985AB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Hematoxylin  </a:t>
              </a:r>
              <a:r>
                <a:rPr lang="en-US" sz="1000" dirty="0">
                  <a:solidFill>
                    <a:srgbClr val="E23E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HERVK RNA-ISH </a:t>
              </a:r>
            </a:p>
            <a:p>
              <a:endParaRPr lang="en-US" sz="1200" dirty="0">
                <a:solidFill>
                  <a:srgbClr val="985AB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ABCA0B-FE37-E5DA-B978-7B79D195F99F}"/>
                </a:ext>
              </a:extLst>
            </p:cNvPr>
            <p:cNvSpPr txBox="1"/>
            <p:nvPr/>
          </p:nvSpPr>
          <p:spPr>
            <a:xfrm>
              <a:off x="2587092" y="5453817"/>
              <a:ext cx="20056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985AB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Hematoxylin  </a:t>
              </a:r>
              <a:r>
                <a:rPr lang="en-US" sz="1000" dirty="0">
                  <a:solidFill>
                    <a:srgbClr val="E23E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HERVH RNA-ISH </a:t>
              </a:r>
            </a:p>
            <a:p>
              <a:endParaRPr lang="en-US" sz="1200" dirty="0">
                <a:solidFill>
                  <a:srgbClr val="985AB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8E828B-F899-5CB4-EB2D-9B99F738693A}"/>
                </a:ext>
              </a:extLst>
            </p:cNvPr>
            <p:cNvSpPr txBox="1"/>
            <p:nvPr/>
          </p:nvSpPr>
          <p:spPr>
            <a:xfrm>
              <a:off x="4705611" y="5453816"/>
              <a:ext cx="1968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985AB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Hematoxylin  </a:t>
              </a:r>
              <a:r>
                <a:rPr lang="en-US" sz="1000" dirty="0">
                  <a:solidFill>
                    <a:srgbClr val="E23E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HSATII RNA-ISH </a:t>
              </a:r>
            </a:p>
            <a:p>
              <a:endParaRPr lang="en-US" sz="1200" dirty="0">
                <a:solidFill>
                  <a:srgbClr val="985AB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14B7431-1373-6AA8-C799-9C27407A6073}"/>
              </a:ext>
            </a:extLst>
          </p:cNvPr>
          <p:cNvSpPr txBox="1"/>
          <p:nvPr/>
        </p:nvSpPr>
        <p:spPr>
          <a:xfrm>
            <a:off x="195069" y="5736434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9568F5A-DE2D-0FE0-1D47-82F71CCAA504}"/>
              </a:ext>
            </a:extLst>
          </p:cNvPr>
          <p:cNvGrpSpPr/>
          <p:nvPr/>
        </p:nvGrpSpPr>
        <p:grpSpPr>
          <a:xfrm>
            <a:off x="3879101" y="430404"/>
            <a:ext cx="2937353" cy="2677169"/>
            <a:chOff x="3879101" y="430404"/>
            <a:chExt cx="2937353" cy="267716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E855A6-3606-B443-E437-93D4758A90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03101" y="430404"/>
              <a:ext cx="2005677" cy="2642696"/>
              <a:chOff x="3838422" y="328284"/>
              <a:chExt cx="3145180" cy="4144114"/>
            </a:xfrm>
          </p:grpSpPr>
          <p:pic>
            <p:nvPicPr>
              <p:cNvPr id="27" name="Picture 26" descr="A map of a map with blue and red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B46C5E80-D149-DF02-069F-68A6ED0E1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8422" y="2409233"/>
                <a:ext cx="3145180" cy="206316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8" name="Picture 27" descr="A close-up of a microscope&#10;&#10;Description automatically generated">
                <a:extLst>
                  <a:ext uri="{FF2B5EF4-FFF2-40B4-BE49-F238E27FC236}">
                    <a16:creationId xmlns:a16="http://schemas.microsoft.com/office/drawing/2014/main" id="{D2919C59-A866-FA65-49AC-A59329DF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8422" y="328284"/>
                <a:ext cx="3145180" cy="206316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BC0CA51-3FD7-910A-5E6C-F628A47BB098}"/>
                </a:ext>
              </a:extLst>
            </p:cNvPr>
            <p:cNvCxnSpPr>
              <a:cxnSpLocks/>
            </p:cNvCxnSpPr>
            <p:nvPr/>
          </p:nvCxnSpPr>
          <p:spPr>
            <a:xfrm>
              <a:off x="3903101" y="1714500"/>
              <a:ext cx="28388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6492333-68BC-DB21-4C7E-0BAB79A2A93A}"/>
                </a:ext>
              </a:extLst>
            </p:cNvPr>
            <p:cNvCxnSpPr>
              <a:cxnSpLocks/>
            </p:cNvCxnSpPr>
            <p:nvPr/>
          </p:nvCxnSpPr>
          <p:spPr>
            <a:xfrm>
              <a:off x="3903101" y="3041431"/>
              <a:ext cx="28388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4AE5C2-0C75-1272-675A-D2D6E9D27642}"/>
                </a:ext>
              </a:extLst>
            </p:cNvPr>
            <p:cNvSpPr txBox="1"/>
            <p:nvPr/>
          </p:nvSpPr>
          <p:spPr>
            <a:xfrm>
              <a:off x="3879102" y="1645250"/>
              <a:ext cx="408083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FEFDC7-6121-BBFE-F161-0EBA827FE58B}"/>
                </a:ext>
              </a:extLst>
            </p:cNvPr>
            <p:cNvSpPr txBox="1"/>
            <p:nvPr/>
          </p:nvSpPr>
          <p:spPr>
            <a:xfrm>
              <a:off x="3879101" y="2969074"/>
              <a:ext cx="408083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395869-1BB9-77A2-7647-C6773EDD59C6}"/>
                </a:ext>
              </a:extLst>
            </p:cNvPr>
            <p:cNvSpPr txBox="1"/>
            <p:nvPr/>
          </p:nvSpPr>
          <p:spPr>
            <a:xfrm>
              <a:off x="5932777" y="499447"/>
              <a:ext cx="874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Scan TMAs after RNA-ISH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CC1CF99-48EB-A048-FFB4-56A075941C9B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6369806" y="838001"/>
              <a:ext cx="1" cy="108899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27FDDB-281F-3E07-05F3-5324318D5C7F}"/>
                </a:ext>
              </a:extLst>
            </p:cNvPr>
            <p:cNvSpPr txBox="1"/>
            <p:nvPr/>
          </p:nvSpPr>
          <p:spPr>
            <a:xfrm>
              <a:off x="5942395" y="1926993"/>
              <a:ext cx="8740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Segment cells &amp; quantify </a:t>
              </a:r>
              <a:r>
                <a:rPr lang="en-US" sz="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ISH spots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as counts using Indica Labs HALO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015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DCA8E-5345-29BD-3EE8-A4CB76927D2B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26E01-3FEC-6045-E959-8AF4C0E403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62" t="23222" r="8749" b="23111"/>
          <a:stretch>
            <a:fillRect/>
          </a:stretch>
        </p:blipFill>
        <p:spPr>
          <a:xfrm>
            <a:off x="598779" y="525315"/>
            <a:ext cx="1955579" cy="3550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4B74C-A923-22CA-3DC7-D11DB7B8A5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6" r="14382"/>
          <a:stretch>
            <a:fillRect/>
          </a:stretch>
        </p:blipFill>
        <p:spPr>
          <a:xfrm>
            <a:off x="2938216" y="525315"/>
            <a:ext cx="3665322" cy="3353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4886AE-1472-3185-48F7-FB3747281878}"/>
              </a:ext>
            </a:extLst>
          </p:cNvPr>
          <p:cNvSpPr txBox="1"/>
          <p:nvPr/>
        </p:nvSpPr>
        <p:spPr>
          <a:xfrm>
            <a:off x="285014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C3453-A1A0-6523-6D14-AFD303B1FDC3}"/>
              </a:ext>
            </a:extLst>
          </p:cNvPr>
          <p:cNvSpPr txBox="1"/>
          <p:nvPr/>
        </p:nvSpPr>
        <p:spPr>
          <a:xfrm>
            <a:off x="2938216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0743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5B889D7-FEA1-F98D-0F3C-163A2BE348ED}"/>
              </a:ext>
            </a:extLst>
          </p:cNvPr>
          <p:cNvGrpSpPr>
            <a:grpSpLocks noChangeAspect="1"/>
          </p:cNvGrpSpPr>
          <p:nvPr/>
        </p:nvGrpSpPr>
        <p:grpSpPr>
          <a:xfrm>
            <a:off x="167944" y="335452"/>
            <a:ext cx="6611228" cy="8699426"/>
            <a:chOff x="-13453" y="9014"/>
            <a:chExt cx="6871453" cy="904184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4572F95-A313-B620-1909-8FC39B07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94" t="21595" r="4273" b="16253"/>
            <a:stretch>
              <a:fillRect/>
            </a:stretch>
          </p:blipFill>
          <p:spPr>
            <a:xfrm>
              <a:off x="156882" y="7578218"/>
              <a:ext cx="6634360" cy="147264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6C2F07-B71A-91E4-738E-05CB9F53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0229" y="1363166"/>
              <a:ext cx="1597545" cy="17972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8ACF77B-C720-155D-7576-C75025D6E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19" t="13980" r="2091" b="14734"/>
            <a:stretch>
              <a:fillRect/>
            </a:stretch>
          </p:blipFill>
          <p:spPr>
            <a:xfrm>
              <a:off x="156882" y="56357"/>
              <a:ext cx="3677713" cy="152362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E3A4AD-878C-7031-72CF-2B81E85E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471" t="22732" r="10599" b="22402"/>
            <a:stretch/>
          </p:blipFill>
          <p:spPr>
            <a:xfrm>
              <a:off x="143430" y="3132447"/>
              <a:ext cx="3285570" cy="21478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56E3B9-34AE-67DD-1594-21466EE6B0AE}"/>
                </a:ext>
              </a:extLst>
            </p:cNvPr>
            <p:cNvSpPr txBox="1"/>
            <p:nvPr/>
          </p:nvSpPr>
          <p:spPr>
            <a:xfrm>
              <a:off x="-13453" y="3049388"/>
              <a:ext cx="313765" cy="38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2E62B6-91C2-7C88-F728-B0BF3A68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019" t="15937" r="5952" b="14162"/>
            <a:stretch/>
          </p:blipFill>
          <p:spPr>
            <a:xfrm>
              <a:off x="143430" y="5316407"/>
              <a:ext cx="6714570" cy="21857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130915-1E68-E267-72BB-41B75E2FB7DA}"/>
                </a:ext>
              </a:extLst>
            </p:cNvPr>
            <p:cNvSpPr txBox="1"/>
            <p:nvPr/>
          </p:nvSpPr>
          <p:spPr>
            <a:xfrm>
              <a:off x="-13453" y="5131741"/>
              <a:ext cx="313765" cy="38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F3B9C2-EC59-1FBF-F8DE-A77C2D44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3886" y="3111575"/>
              <a:ext cx="2128752" cy="212875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FF10B3-CA49-1F6E-3524-D901D348CCCC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3429000" y="4206373"/>
              <a:ext cx="888476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1E43F6-0F86-8CB5-19BE-39E31CD64880}"/>
                </a:ext>
              </a:extLst>
            </p:cNvPr>
            <p:cNvSpPr txBox="1"/>
            <p:nvPr/>
          </p:nvSpPr>
          <p:spPr>
            <a:xfrm>
              <a:off x="3360810" y="3674775"/>
              <a:ext cx="888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Spatial mapping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09C54C-5906-1019-FA94-6C6FFE7E8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381" t="17025" r="24777" b="13903"/>
            <a:stretch/>
          </p:blipFill>
          <p:spPr>
            <a:xfrm>
              <a:off x="5129829" y="54162"/>
              <a:ext cx="1454128" cy="170694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EAD856-2745-B660-1F29-7DB453F46747}"/>
                </a:ext>
              </a:extLst>
            </p:cNvPr>
            <p:cNvSpPr txBox="1"/>
            <p:nvPr/>
          </p:nvSpPr>
          <p:spPr>
            <a:xfrm>
              <a:off x="-13452" y="9427"/>
              <a:ext cx="313765" cy="38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BC0BEC-A688-A087-3962-9F3E21BF35F9}"/>
                </a:ext>
              </a:extLst>
            </p:cNvPr>
            <p:cNvSpPr txBox="1"/>
            <p:nvPr/>
          </p:nvSpPr>
          <p:spPr>
            <a:xfrm>
              <a:off x="1841411" y="683860"/>
              <a:ext cx="30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+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6D7213F-DB00-CB45-A8D5-28A56962A420}"/>
                </a:ext>
              </a:extLst>
            </p:cNvPr>
            <p:cNvCxnSpPr/>
            <p:nvPr/>
          </p:nvCxnSpPr>
          <p:spPr>
            <a:xfrm flipV="1">
              <a:off x="4105161" y="868526"/>
              <a:ext cx="888476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7A5FD2-CA52-A029-BD89-F03BB190F045}"/>
                </a:ext>
              </a:extLst>
            </p:cNvPr>
            <p:cNvSpPr txBox="1"/>
            <p:nvPr/>
          </p:nvSpPr>
          <p:spPr>
            <a:xfrm>
              <a:off x="3963914" y="334605"/>
              <a:ext cx="1099944" cy="875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Clustering &amp; Manual</a:t>
              </a:r>
            </a:p>
            <a:p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Annotation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3EA6AED-432F-0ABE-8E20-ABDA15E73C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3629" y="2427204"/>
              <a:ext cx="888476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7251E4-1D2A-4E1C-8FF2-BC0411A932E9}"/>
                </a:ext>
              </a:extLst>
            </p:cNvPr>
            <p:cNvSpPr txBox="1"/>
            <p:nvPr/>
          </p:nvSpPr>
          <p:spPr>
            <a:xfrm>
              <a:off x="4131337" y="1902419"/>
              <a:ext cx="1012805" cy="875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InSituType Reference</a:t>
              </a:r>
            </a:p>
            <a:p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F31D5A-2265-7297-F676-C5DA53A318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9879" y="2427204"/>
              <a:ext cx="888476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1BD7C3-ED20-3E0B-C385-3E8CFAEE52FD}"/>
                </a:ext>
              </a:extLst>
            </p:cNvPr>
            <p:cNvSpPr txBox="1"/>
            <p:nvPr/>
          </p:nvSpPr>
          <p:spPr>
            <a:xfrm>
              <a:off x="300312" y="2201575"/>
              <a:ext cx="1019567" cy="486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Combine with TMA2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1F2484-9E23-AE87-E586-74ED27C60A21}"/>
                </a:ext>
              </a:extLst>
            </p:cNvPr>
            <p:cNvSpPr txBox="1"/>
            <p:nvPr/>
          </p:nvSpPr>
          <p:spPr>
            <a:xfrm>
              <a:off x="5650268" y="1811369"/>
              <a:ext cx="30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3C5683-01B0-C38E-F96A-63C846907573}"/>
                </a:ext>
              </a:extLst>
            </p:cNvPr>
            <p:cNvSpPr txBox="1"/>
            <p:nvPr/>
          </p:nvSpPr>
          <p:spPr>
            <a:xfrm>
              <a:off x="5398229" y="2104039"/>
              <a:ext cx="986919" cy="680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Liver &amp; IO reference profiles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8CC770-8BA8-12B6-6CD1-70DD1C86DDBB}"/>
                </a:ext>
              </a:extLst>
            </p:cNvPr>
            <p:cNvSpPr txBox="1"/>
            <p:nvPr/>
          </p:nvSpPr>
          <p:spPr>
            <a:xfrm>
              <a:off x="-1" y="7393552"/>
              <a:ext cx="313765" cy="38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8DD07F-EFAD-AA5F-8078-8B9C1BEBC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3573" y="9014"/>
              <a:ext cx="1597545" cy="179723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A5BAF8-D3DE-E2D1-DD0F-5290372DDEB1}"/>
              </a:ext>
            </a:extLst>
          </p:cNvPr>
          <p:cNvSpPr txBox="1"/>
          <p:nvPr/>
        </p:nvSpPr>
        <p:spPr>
          <a:xfrm>
            <a:off x="-36438" y="-41048"/>
            <a:ext cx="107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43314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EF369A-9B32-3510-4472-E77C3B69C9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9" t="11840" r="9136" b="9506"/>
          <a:stretch/>
        </p:blipFill>
        <p:spPr>
          <a:xfrm>
            <a:off x="2674637" y="90683"/>
            <a:ext cx="2378407" cy="2163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D4C87-6838-1D68-8C72-B3B5A5FED5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32" t="16118" r="12317" b="13187"/>
          <a:stretch/>
        </p:blipFill>
        <p:spPr>
          <a:xfrm>
            <a:off x="143430" y="147582"/>
            <a:ext cx="2378407" cy="2049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AC4EA-D149-CF8A-CFD8-FD6A1DC03F19}"/>
              </a:ext>
            </a:extLst>
          </p:cNvPr>
          <p:cNvSpPr txBox="1"/>
          <p:nvPr/>
        </p:nvSpPr>
        <p:spPr>
          <a:xfrm>
            <a:off x="-13452" y="9427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AF526-A9F3-D3F2-DF29-09EAB3F0D39C}"/>
              </a:ext>
            </a:extLst>
          </p:cNvPr>
          <p:cNvSpPr txBox="1"/>
          <p:nvPr/>
        </p:nvSpPr>
        <p:spPr>
          <a:xfrm>
            <a:off x="2490231" y="-26696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C8188-5AC0-E255-E875-3FEE4C02D1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445" t="19471" r="25812" b="19469"/>
          <a:stretch/>
        </p:blipFill>
        <p:spPr>
          <a:xfrm>
            <a:off x="5123273" y="131957"/>
            <a:ext cx="1718247" cy="2109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4BA47-C1A0-6589-3CA4-333B55BA1AC0}"/>
              </a:ext>
            </a:extLst>
          </p:cNvPr>
          <p:cNvSpPr txBox="1"/>
          <p:nvPr/>
        </p:nvSpPr>
        <p:spPr>
          <a:xfrm>
            <a:off x="-76867" y="2211464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FBAE9-1DFC-7733-BD88-B821653F460C}"/>
              </a:ext>
            </a:extLst>
          </p:cNvPr>
          <p:cNvSpPr txBox="1"/>
          <p:nvPr/>
        </p:nvSpPr>
        <p:spPr>
          <a:xfrm>
            <a:off x="4993914" y="-25084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528BA2C-1B51-E2D6-D715-DCA519713BCD}"/>
              </a:ext>
            </a:extLst>
          </p:cNvPr>
          <p:cNvGrpSpPr>
            <a:grpSpLocks noChangeAspect="1"/>
          </p:cNvGrpSpPr>
          <p:nvPr/>
        </p:nvGrpSpPr>
        <p:grpSpPr>
          <a:xfrm>
            <a:off x="80016" y="6051499"/>
            <a:ext cx="3008996" cy="3013424"/>
            <a:chOff x="80017" y="5720020"/>
            <a:chExt cx="3339988" cy="3344903"/>
          </a:xfrm>
        </p:grpSpPr>
        <p:pic>
          <p:nvPicPr>
            <p:cNvPr id="31" name="Picture 3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F80C9E92-2359-D244-FAA2-BA373FD5F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17" y="7403925"/>
              <a:ext cx="1660997" cy="1660997"/>
            </a:xfrm>
            <a:prstGeom prst="rect">
              <a:avLst/>
            </a:prstGeom>
          </p:spPr>
        </p:pic>
        <p:pic>
          <p:nvPicPr>
            <p:cNvPr id="33" name="Picture 32" descr="A blue and yellow cells&#10;&#10;AI-generated content may be incorrect.">
              <a:extLst>
                <a:ext uri="{FF2B5EF4-FFF2-40B4-BE49-F238E27FC236}">
                  <a16:creationId xmlns:a16="http://schemas.microsoft.com/office/drawing/2014/main" id="{5DA444CA-5461-4D17-62F3-0F1AA5184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9006" y="7403925"/>
              <a:ext cx="1660998" cy="166099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7387BA-BA51-F0D0-3073-D5500E4FB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7" y="5720021"/>
              <a:ext cx="1660999" cy="166099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A2BCC33-A806-47D9-D1EA-DA909097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59006" y="5720020"/>
              <a:ext cx="1660999" cy="1660999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85A3EB-2D23-43C1-63D7-DB4906D4410F}"/>
              </a:ext>
            </a:extLst>
          </p:cNvPr>
          <p:cNvGrpSpPr>
            <a:grpSpLocks noChangeAspect="1"/>
          </p:cNvGrpSpPr>
          <p:nvPr/>
        </p:nvGrpSpPr>
        <p:grpSpPr>
          <a:xfrm>
            <a:off x="3105220" y="6051500"/>
            <a:ext cx="3008994" cy="3013422"/>
            <a:chOff x="3437994" y="5720019"/>
            <a:chExt cx="3339990" cy="3344905"/>
          </a:xfrm>
        </p:grpSpPr>
        <p:pic>
          <p:nvPicPr>
            <p:cNvPr id="35" name="Picture 34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C9AA3D7F-CFEF-FBC1-EE8D-77973312E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7996" y="7403926"/>
              <a:ext cx="1660998" cy="1660998"/>
            </a:xfrm>
            <a:prstGeom prst="rect">
              <a:avLst/>
            </a:prstGeom>
          </p:spPr>
        </p:pic>
        <p:pic>
          <p:nvPicPr>
            <p:cNvPr id="37" name="Picture 36" descr="A close-up of a colorful surface&#10;&#10;AI-generated content may be incorrect.">
              <a:extLst>
                <a:ext uri="{FF2B5EF4-FFF2-40B4-BE49-F238E27FC236}">
                  <a16:creationId xmlns:a16="http://schemas.microsoft.com/office/drawing/2014/main" id="{C9B5BCE8-2BD4-A3BA-6D91-6441F2CB6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16986" y="7403925"/>
              <a:ext cx="1660997" cy="166099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60449FE-C70C-C45E-350A-DE4130D39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37994" y="5720019"/>
              <a:ext cx="1661000" cy="1661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C2E2415-1B04-E243-A03A-3A17D96B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6984" y="5720019"/>
              <a:ext cx="1661000" cy="1661000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1A166633-90C6-9740-D1F2-CEC92F6224C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016" t="15865" r="35831" b="17937"/>
          <a:stretch/>
        </p:blipFill>
        <p:spPr>
          <a:xfrm>
            <a:off x="206374" y="2274373"/>
            <a:ext cx="2740069" cy="35459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17EF68C-D205-751E-DB7A-DACE829F7A4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6809" t="15866" r="13651" b="17937"/>
          <a:stretch/>
        </p:blipFill>
        <p:spPr>
          <a:xfrm>
            <a:off x="2980587" y="2274374"/>
            <a:ext cx="3724986" cy="354597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CEAF8A8-8335-2B80-11BA-09F37D71C961}"/>
              </a:ext>
            </a:extLst>
          </p:cNvPr>
          <p:cNvSpPr txBox="1"/>
          <p:nvPr/>
        </p:nvSpPr>
        <p:spPr>
          <a:xfrm>
            <a:off x="-60962" y="5684306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A9A2D29-A1A6-76FA-52D6-BE2524583937}"/>
              </a:ext>
            </a:extLst>
          </p:cNvPr>
          <p:cNvGrpSpPr/>
          <p:nvPr/>
        </p:nvGrpSpPr>
        <p:grpSpPr>
          <a:xfrm>
            <a:off x="6211161" y="7946617"/>
            <a:ext cx="646839" cy="740213"/>
            <a:chOff x="6058734" y="7660229"/>
            <a:chExt cx="646839" cy="74021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7ECCCA-681E-23E3-DFF5-0F5344F8AD4C}"/>
                </a:ext>
              </a:extLst>
            </p:cNvPr>
            <p:cNvSpPr/>
            <p:nvPr/>
          </p:nvSpPr>
          <p:spPr>
            <a:xfrm>
              <a:off x="6063537" y="7974502"/>
              <a:ext cx="110067" cy="111667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D7FB546-18AB-912D-B359-0FAE1CC1B086}"/>
                </a:ext>
              </a:extLst>
            </p:cNvPr>
            <p:cNvSpPr/>
            <p:nvPr/>
          </p:nvSpPr>
          <p:spPr>
            <a:xfrm>
              <a:off x="6058734" y="8234411"/>
              <a:ext cx="110067" cy="111667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BC1554-0041-7B70-6C22-491E4357D7B9}"/>
                </a:ext>
              </a:extLst>
            </p:cNvPr>
            <p:cNvSpPr txBox="1"/>
            <p:nvPr/>
          </p:nvSpPr>
          <p:spPr>
            <a:xfrm>
              <a:off x="6104196" y="7925088"/>
              <a:ext cx="4553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CD45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ABAEC16-D420-8054-E291-BFEBD3FFBFB4}"/>
                </a:ext>
              </a:extLst>
            </p:cNvPr>
            <p:cNvGrpSpPr/>
            <p:nvPr/>
          </p:nvGrpSpPr>
          <p:grpSpPr>
            <a:xfrm>
              <a:off x="6063537" y="7660229"/>
              <a:ext cx="491170" cy="215444"/>
              <a:chOff x="4377524" y="70760"/>
              <a:chExt cx="491170" cy="21544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632663-B41B-66EB-CE30-4BF71C241900}"/>
                  </a:ext>
                </a:extLst>
              </p:cNvPr>
              <p:cNvSpPr/>
              <p:nvPr/>
            </p:nvSpPr>
            <p:spPr>
              <a:xfrm>
                <a:off x="4377524" y="120175"/>
                <a:ext cx="110067" cy="111667"/>
              </a:xfrm>
              <a:prstGeom prst="rect">
                <a:avLst/>
              </a:prstGeom>
              <a:solidFill>
                <a:srgbClr val="0621C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9A9B162-A8A6-45BF-AE54-D20DB65D9E89}"/>
                  </a:ext>
                </a:extLst>
              </p:cNvPr>
              <p:cNvSpPr txBox="1"/>
              <p:nvPr/>
            </p:nvSpPr>
            <p:spPr>
              <a:xfrm>
                <a:off x="4413379" y="70760"/>
                <a:ext cx="45531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DAPI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7772601-045B-A6A9-2921-8DD3EA24D5C4}"/>
                </a:ext>
              </a:extLst>
            </p:cNvPr>
            <p:cNvSpPr txBox="1"/>
            <p:nvPr/>
          </p:nvSpPr>
          <p:spPr>
            <a:xfrm>
              <a:off x="6099392" y="8184998"/>
              <a:ext cx="6061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CK8/18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880D71D-8855-2044-6B04-DF1E09B03DF1}"/>
              </a:ext>
            </a:extLst>
          </p:cNvPr>
          <p:cNvCxnSpPr>
            <a:cxnSpLocks/>
          </p:cNvCxnSpPr>
          <p:nvPr/>
        </p:nvCxnSpPr>
        <p:spPr>
          <a:xfrm>
            <a:off x="79862" y="6053638"/>
            <a:ext cx="3009150" cy="0"/>
          </a:xfrm>
          <a:prstGeom prst="line">
            <a:avLst/>
          </a:prstGeom>
          <a:ln>
            <a:solidFill>
              <a:srgbClr val="E22A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360BB2D-0902-769E-1B3F-E92A3E984D84}"/>
              </a:ext>
            </a:extLst>
          </p:cNvPr>
          <p:cNvCxnSpPr>
            <a:cxnSpLocks/>
          </p:cNvCxnSpPr>
          <p:nvPr/>
        </p:nvCxnSpPr>
        <p:spPr>
          <a:xfrm>
            <a:off x="3105220" y="6050517"/>
            <a:ext cx="3009150" cy="0"/>
          </a:xfrm>
          <a:prstGeom prst="line">
            <a:avLst/>
          </a:prstGeom>
          <a:ln>
            <a:solidFill>
              <a:srgbClr val="00A6E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76DB845-A803-F5DF-5A08-8D03DAB21BD4}"/>
              </a:ext>
            </a:extLst>
          </p:cNvPr>
          <p:cNvSpPr txBox="1"/>
          <p:nvPr/>
        </p:nvSpPr>
        <p:spPr>
          <a:xfrm>
            <a:off x="1332633" y="5820344"/>
            <a:ext cx="564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22A2A"/>
                </a:solidFill>
              </a:rPr>
              <a:t>High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BB7AD7-6605-C9C3-2265-96C4BBF9392E}"/>
              </a:ext>
            </a:extLst>
          </p:cNvPr>
          <p:cNvSpPr txBox="1"/>
          <p:nvPr/>
        </p:nvSpPr>
        <p:spPr>
          <a:xfrm>
            <a:off x="4368545" y="5822038"/>
            <a:ext cx="474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A6E4"/>
                </a:solidFill>
              </a:rPr>
              <a:t>Low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7DEBB93-A107-1DD0-D5BF-228EBE17881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49897" t="29887" r="3671" b="33074"/>
          <a:stretch/>
        </p:blipFill>
        <p:spPr>
          <a:xfrm>
            <a:off x="6159902" y="6034911"/>
            <a:ext cx="639148" cy="15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0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D03D0-081D-8193-AE84-9FE18432A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8B19C76-A5B2-AF6E-E8FE-4A5046EA399F}"/>
              </a:ext>
            </a:extLst>
          </p:cNvPr>
          <p:cNvGrpSpPr>
            <a:grpSpLocks noChangeAspect="1"/>
          </p:cNvGrpSpPr>
          <p:nvPr/>
        </p:nvGrpSpPr>
        <p:grpSpPr>
          <a:xfrm>
            <a:off x="198088" y="319743"/>
            <a:ext cx="6659912" cy="8806499"/>
            <a:chOff x="-13452" y="-26697"/>
            <a:chExt cx="6871452" cy="90862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3B02FDC-9EC6-25A4-8CED-969B1BEE5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3817" y="6534524"/>
              <a:ext cx="2525000" cy="2525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B37D234-48C8-2AB7-65D0-AF5074C4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79" t="12179" r="8975" b="9488"/>
            <a:stretch>
              <a:fillRect/>
            </a:stretch>
          </p:blipFill>
          <p:spPr>
            <a:xfrm>
              <a:off x="101075" y="5777902"/>
              <a:ext cx="3182270" cy="287693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2EE1B55-A101-D423-9807-1D314AC53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746" t="18701" r="6447" b="14958"/>
            <a:stretch>
              <a:fillRect/>
            </a:stretch>
          </p:blipFill>
          <p:spPr>
            <a:xfrm>
              <a:off x="3463817" y="5234059"/>
              <a:ext cx="3312637" cy="115747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D0FA666-F6F3-03CA-6664-8DF94014B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746" t="14802" r="6128" b="12708"/>
            <a:stretch>
              <a:fillRect/>
            </a:stretch>
          </p:blipFill>
          <p:spPr>
            <a:xfrm>
              <a:off x="2397852" y="3035280"/>
              <a:ext cx="4351182" cy="17306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B92C97-82FC-E23B-97E7-46E417377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4822" t="19813" r="25797" b="19756"/>
            <a:stretch/>
          </p:blipFill>
          <p:spPr>
            <a:xfrm>
              <a:off x="188289" y="3106582"/>
              <a:ext cx="2021274" cy="247359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027571-7A5B-A05C-DAF1-991801A9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379" t="12222" r="8741" b="9259"/>
            <a:stretch/>
          </p:blipFill>
          <p:spPr>
            <a:xfrm>
              <a:off x="3522462" y="157969"/>
              <a:ext cx="3139609" cy="28374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D828D5-C3C0-4373-77DB-0530E2E3B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838" t="16061" r="11655" b="12224"/>
            <a:stretch/>
          </p:blipFill>
          <p:spPr>
            <a:xfrm>
              <a:off x="117184" y="84476"/>
              <a:ext cx="3348985" cy="291093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F1033A-3A1F-55CD-896F-4A0934AB17F8}"/>
                </a:ext>
              </a:extLst>
            </p:cNvPr>
            <p:cNvSpPr txBox="1"/>
            <p:nvPr/>
          </p:nvSpPr>
          <p:spPr>
            <a:xfrm>
              <a:off x="-13452" y="9427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EA1324-3FEB-5C41-3E4A-61226BE0E21D}"/>
                </a:ext>
              </a:extLst>
            </p:cNvPr>
            <p:cNvSpPr txBox="1"/>
            <p:nvPr/>
          </p:nvSpPr>
          <p:spPr>
            <a:xfrm>
              <a:off x="3365580" y="-26697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2E1404-B8BC-04A0-6DDE-4F13246684F4}"/>
                </a:ext>
              </a:extLst>
            </p:cNvPr>
            <p:cNvSpPr txBox="1"/>
            <p:nvPr/>
          </p:nvSpPr>
          <p:spPr>
            <a:xfrm>
              <a:off x="2122895" y="2939821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520631-C240-DCDF-AD77-22FDF75CDD7E}"/>
                </a:ext>
              </a:extLst>
            </p:cNvPr>
            <p:cNvSpPr txBox="1"/>
            <p:nvPr/>
          </p:nvSpPr>
          <p:spPr>
            <a:xfrm>
              <a:off x="-13452" y="2945291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C4D12FB-4841-35FE-9B3E-823A91FFA5FE}"/>
                </a:ext>
              </a:extLst>
            </p:cNvPr>
            <p:cNvSpPr txBox="1"/>
            <p:nvPr/>
          </p:nvSpPr>
          <p:spPr>
            <a:xfrm>
              <a:off x="0" y="5580176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3147A7-C75D-070B-51D8-85CE9EB5AB60}"/>
                </a:ext>
              </a:extLst>
            </p:cNvPr>
            <p:cNvSpPr txBox="1"/>
            <p:nvPr/>
          </p:nvSpPr>
          <p:spPr>
            <a:xfrm>
              <a:off x="3309286" y="4929324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B0C796-DB51-CD2A-F1D5-B0A7C6357B4F}"/>
                </a:ext>
              </a:extLst>
            </p:cNvPr>
            <p:cNvSpPr txBox="1"/>
            <p:nvPr/>
          </p:nvSpPr>
          <p:spPr>
            <a:xfrm>
              <a:off x="3267236" y="6278361"/>
              <a:ext cx="323527" cy="381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0F1A8E-B378-1965-0E99-7103A67FCD20}"/>
                </a:ext>
              </a:extLst>
            </p:cNvPr>
            <p:cNvCxnSpPr/>
            <p:nvPr/>
          </p:nvCxnSpPr>
          <p:spPr>
            <a:xfrm flipV="1">
              <a:off x="6071129" y="6820502"/>
              <a:ext cx="0" cy="547200"/>
            </a:xfrm>
            <a:prstGeom prst="straightConnector1">
              <a:avLst/>
            </a:prstGeom>
            <a:ln>
              <a:solidFill>
                <a:srgbClr val="E22A2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56BC5E3-067C-F903-5F95-E33AA75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6076529" y="8125001"/>
              <a:ext cx="0" cy="547200"/>
            </a:xfrm>
            <a:prstGeom prst="straightConnector1">
              <a:avLst/>
            </a:prstGeom>
            <a:ln>
              <a:solidFill>
                <a:srgbClr val="00A6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B05C42-07DA-31DB-08D4-E71A24EE1160}"/>
                </a:ext>
              </a:extLst>
            </p:cNvPr>
            <p:cNvSpPr txBox="1"/>
            <p:nvPr/>
          </p:nvSpPr>
          <p:spPr>
            <a:xfrm>
              <a:off x="6071129" y="6911685"/>
              <a:ext cx="786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Enriched in L1high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99EC66-0A0A-BB0A-2F0C-5A9E0187CBB9}"/>
                </a:ext>
              </a:extLst>
            </p:cNvPr>
            <p:cNvSpPr txBox="1"/>
            <p:nvPr/>
          </p:nvSpPr>
          <p:spPr>
            <a:xfrm>
              <a:off x="6071129" y="8180908"/>
              <a:ext cx="786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Enriched in L1low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79CCAA9-BE1B-0B60-589D-12E3133CB318}"/>
              </a:ext>
            </a:extLst>
          </p:cNvPr>
          <p:cNvSpPr txBox="1"/>
          <p:nvPr/>
        </p:nvSpPr>
        <p:spPr>
          <a:xfrm>
            <a:off x="-36438" y="-41048"/>
            <a:ext cx="107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209440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30242-A8C0-CCDF-6A57-0592BAE92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4D8A01F8-BEF3-EE46-CB2F-522C6F12D001}"/>
              </a:ext>
            </a:extLst>
          </p:cNvPr>
          <p:cNvGrpSpPr>
            <a:grpSpLocks noChangeAspect="1"/>
          </p:cNvGrpSpPr>
          <p:nvPr/>
        </p:nvGrpSpPr>
        <p:grpSpPr>
          <a:xfrm>
            <a:off x="158496" y="336022"/>
            <a:ext cx="6786427" cy="7472761"/>
            <a:chOff x="-28993" y="-17337"/>
            <a:chExt cx="6972505" cy="767765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9FB10F7-88D8-BB9C-8318-97B8C08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75" t="11692" r="8185" b="10513"/>
            <a:stretch>
              <a:fillRect/>
            </a:stretch>
          </p:blipFill>
          <p:spPr>
            <a:xfrm>
              <a:off x="4561022" y="2107486"/>
              <a:ext cx="2231624" cy="1990014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6828251-FF92-BD33-9C15-AC747A75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988" t="2040" r="17767" b="3203"/>
            <a:stretch/>
          </p:blipFill>
          <p:spPr>
            <a:xfrm>
              <a:off x="113985" y="2046338"/>
              <a:ext cx="4447037" cy="223799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9666B1-806C-A33E-3969-F24DEB8B54B8}"/>
                </a:ext>
              </a:extLst>
            </p:cNvPr>
            <p:cNvSpPr txBox="1"/>
            <p:nvPr/>
          </p:nvSpPr>
          <p:spPr>
            <a:xfrm>
              <a:off x="-28993" y="-17337"/>
              <a:ext cx="313765" cy="379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224911-857C-50E9-4F76-2255F2106931}"/>
                </a:ext>
              </a:extLst>
            </p:cNvPr>
            <p:cNvSpPr txBox="1"/>
            <p:nvPr/>
          </p:nvSpPr>
          <p:spPr>
            <a:xfrm>
              <a:off x="2721429" y="-12189"/>
              <a:ext cx="313765" cy="379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EDABC8-691B-8006-A953-A1F1BE30D653}"/>
                </a:ext>
              </a:extLst>
            </p:cNvPr>
            <p:cNvSpPr txBox="1"/>
            <p:nvPr/>
          </p:nvSpPr>
          <p:spPr>
            <a:xfrm>
              <a:off x="6615" y="1922820"/>
              <a:ext cx="313765" cy="379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29D313-5BEC-2C80-0F1B-1FC322B89A60}"/>
                </a:ext>
              </a:extLst>
            </p:cNvPr>
            <p:cNvSpPr txBox="1"/>
            <p:nvPr/>
          </p:nvSpPr>
          <p:spPr>
            <a:xfrm>
              <a:off x="4392633" y="1922820"/>
              <a:ext cx="313765" cy="379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6E1071-B497-E201-79FC-434E2C129C0A}"/>
                </a:ext>
              </a:extLst>
            </p:cNvPr>
            <p:cNvGrpSpPr/>
            <p:nvPr/>
          </p:nvGrpSpPr>
          <p:grpSpPr>
            <a:xfrm>
              <a:off x="0" y="4284329"/>
              <a:ext cx="6943512" cy="3375991"/>
              <a:chOff x="-28993" y="4951963"/>
              <a:chExt cx="6943512" cy="33759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E6A859-571A-6FA9-262B-60260775DC60}"/>
                  </a:ext>
                </a:extLst>
              </p:cNvPr>
              <p:cNvSpPr txBox="1"/>
              <p:nvPr/>
            </p:nvSpPr>
            <p:spPr>
              <a:xfrm>
                <a:off x="-28993" y="4951963"/>
                <a:ext cx="313765" cy="37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C418554-20FF-B29F-5792-944F52DAF31D}"/>
                  </a:ext>
                </a:extLst>
              </p:cNvPr>
              <p:cNvGrpSpPr/>
              <p:nvPr/>
            </p:nvGrpSpPr>
            <p:grpSpPr>
              <a:xfrm>
                <a:off x="127890" y="5067717"/>
                <a:ext cx="6786629" cy="3260237"/>
                <a:chOff x="182135" y="5630092"/>
                <a:chExt cx="6786629" cy="3260237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109D04A-A3DF-9367-534A-E63113C234AA}"/>
                    </a:ext>
                  </a:extLst>
                </p:cNvPr>
                <p:cNvGrpSpPr/>
                <p:nvPr/>
              </p:nvGrpSpPr>
              <p:grpSpPr>
                <a:xfrm>
                  <a:off x="6321925" y="7770329"/>
                  <a:ext cx="646839" cy="746120"/>
                  <a:chOff x="6058734" y="7660229"/>
                  <a:chExt cx="646839" cy="746120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F38B709A-E9C1-FC3A-2A60-81391C5D97E8}"/>
                      </a:ext>
                    </a:extLst>
                  </p:cNvPr>
                  <p:cNvSpPr/>
                  <p:nvPr/>
                </p:nvSpPr>
                <p:spPr>
                  <a:xfrm>
                    <a:off x="6063537" y="7974502"/>
                    <a:ext cx="110067" cy="111667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12FB7A55-BAE9-5070-0E6B-4FE8DEE3B2F3}"/>
                      </a:ext>
                    </a:extLst>
                  </p:cNvPr>
                  <p:cNvSpPr/>
                  <p:nvPr/>
                </p:nvSpPr>
                <p:spPr>
                  <a:xfrm>
                    <a:off x="6058734" y="8234411"/>
                    <a:ext cx="110067" cy="111667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A91BCBD-4A65-85CC-D204-C33CAA6C1C16}"/>
                      </a:ext>
                    </a:extLst>
                  </p:cNvPr>
                  <p:cNvSpPr txBox="1"/>
                  <p:nvPr/>
                </p:nvSpPr>
                <p:spPr>
                  <a:xfrm>
                    <a:off x="6104195" y="7925088"/>
                    <a:ext cx="512070" cy="2213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CD45</a:t>
                    </a:r>
                  </a:p>
                </p:txBody>
              </p: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00F2A049-45DF-CC68-7B0A-692D4D580C41}"/>
                      </a:ext>
                    </a:extLst>
                  </p:cNvPr>
                  <p:cNvGrpSpPr/>
                  <p:nvPr/>
                </p:nvGrpSpPr>
                <p:grpSpPr>
                  <a:xfrm>
                    <a:off x="6063537" y="7660229"/>
                    <a:ext cx="491170" cy="221352"/>
                    <a:chOff x="4377524" y="70760"/>
                    <a:chExt cx="491170" cy="221352"/>
                  </a:xfrm>
                </p:grpSpPr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E116385C-D419-EAD3-2428-99048A74D8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7524" y="120175"/>
                      <a:ext cx="110067" cy="111667"/>
                    </a:xfrm>
                    <a:prstGeom prst="rect">
                      <a:avLst/>
                    </a:prstGeom>
                    <a:solidFill>
                      <a:srgbClr val="0621C2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D169FB0-C065-8447-422D-97080A87A3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3379" y="70760"/>
                      <a:ext cx="455315" cy="2213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DAPI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64B049EB-5770-F5D1-D700-E4C04B294DB6}"/>
                      </a:ext>
                    </a:extLst>
                  </p:cNvPr>
                  <p:cNvSpPr txBox="1"/>
                  <p:nvPr/>
                </p:nvSpPr>
                <p:spPr>
                  <a:xfrm>
                    <a:off x="6099392" y="8184998"/>
                    <a:ext cx="606181" cy="2213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CK8/18</a:t>
                    </a:r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1BDBA6D-80A2-770E-B4D4-1ADF5EE4AD0F}"/>
                    </a:ext>
                  </a:extLst>
                </p:cNvPr>
                <p:cNvGrpSpPr/>
                <p:nvPr/>
              </p:nvGrpSpPr>
              <p:grpSpPr>
                <a:xfrm>
                  <a:off x="182135" y="5630092"/>
                  <a:ext cx="3009150" cy="3260237"/>
                  <a:chOff x="208775" y="4811836"/>
                  <a:chExt cx="3009150" cy="3260237"/>
                </a:xfrm>
              </p:grpSpPr>
              <p:pic>
                <p:nvPicPr>
                  <p:cNvPr id="31" name="Picture 30" descr="A close-up of a microscope&#10;&#10;AI-generated content may be incorrect.">
                    <a:extLst>
                      <a:ext uri="{FF2B5EF4-FFF2-40B4-BE49-F238E27FC236}">
                        <a16:creationId xmlns:a16="http://schemas.microsoft.com/office/drawing/2014/main" id="{B5409E2E-A57B-FC67-821B-2822BB566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8929" y="6575679"/>
                    <a:ext cx="1496393" cy="1496393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 descr="A blue and yellow cells&#10;&#10;AI-generated content may be incorrect.">
                    <a:extLst>
                      <a:ext uri="{FF2B5EF4-FFF2-40B4-BE49-F238E27FC236}">
                        <a16:creationId xmlns:a16="http://schemas.microsoft.com/office/drawing/2014/main" id="{3C2472E6-C98B-CFF6-DD47-D53EAF868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721531" y="6575679"/>
                    <a:ext cx="1496394" cy="1496394"/>
                  </a:xfrm>
                  <a:prstGeom prst="rect">
                    <a:avLst/>
                  </a:prstGeom>
                </p:spPr>
              </p:pic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D9293DC-95E3-09CA-4D41-F62D68A9B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8775" y="5060788"/>
                    <a:ext cx="3009150" cy="0"/>
                  </a:xfrm>
                  <a:prstGeom prst="line">
                    <a:avLst/>
                  </a:prstGeom>
                  <a:ln>
                    <a:solidFill>
                      <a:srgbClr val="E22A2A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3BD103C-6B08-487F-2463-E00A057BADC6}"/>
                      </a:ext>
                    </a:extLst>
                  </p:cNvPr>
                  <p:cNvSpPr txBox="1"/>
                  <p:nvPr/>
                </p:nvSpPr>
                <p:spPr>
                  <a:xfrm>
                    <a:off x="1461546" y="4811836"/>
                    <a:ext cx="564432" cy="2845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E22A2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High</a:t>
                    </a:r>
                  </a:p>
                </p:txBody>
              </p:sp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F258861B-4D6E-D825-978D-6A65660C5D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08775" y="5070038"/>
                    <a:ext cx="1496393" cy="1496393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69FF529C-EE6C-4767-30A8-7114D614A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721536" y="5070038"/>
                    <a:ext cx="1496384" cy="14963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3C48BB1-3A0E-97D9-DCBC-26972B1D0717}"/>
                    </a:ext>
                  </a:extLst>
                </p:cNvPr>
                <p:cNvGrpSpPr/>
                <p:nvPr/>
              </p:nvGrpSpPr>
              <p:grpSpPr>
                <a:xfrm>
                  <a:off x="3252109" y="5630092"/>
                  <a:ext cx="3009150" cy="3258542"/>
                  <a:chOff x="3234135" y="4813530"/>
                  <a:chExt cx="3009150" cy="3258542"/>
                </a:xfrm>
              </p:grpSpPr>
              <p:pic>
                <p:nvPicPr>
                  <p:cNvPr id="35" name="Picture 34" descr="A close-up of a microscope&#10;&#10;AI-generated content may be incorrect.">
                    <a:extLst>
                      <a:ext uri="{FF2B5EF4-FFF2-40B4-BE49-F238E27FC236}">
                        <a16:creationId xmlns:a16="http://schemas.microsoft.com/office/drawing/2014/main" id="{E1D5BA2D-9FAB-91C4-4D8A-13044BE1C5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234135" y="6575680"/>
                    <a:ext cx="1496392" cy="1496392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 descr="A close-up of a colorful surface&#10;&#10;AI-generated content may be incorrect.">
                    <a:extLst>
                      <a:ext uri="{FF2B5EF4-FFF2-40B4-BE49-F238E27FC236}">
                        <a16:creationId xmlns:a16="http://schemas.microsoft.com/office/drawing/2014/main" id="{8C48C458-F07F-54F0-DCAD-4E4DDDBBB3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746735" y="6575679"/>
                    <a:ext cx="1496391" cy="1496391"/>
                  </a:xfrm>
                  <a:prstGeom prst="rect">
                    <a:avLst/>
                  </a:prstGeom>
                </p:spPr>
              </p:pic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BDC9A5F-F090-1074-13CC-1EFD6F328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34135" y="5060788"/>
                    <a:ext cx="3009150" cy="0"/>
                  </a:xfrm>
                  <a:prstGeom prst="line">
                    <a:avLst/>
                  </a:prstGeom>
                  <a:ln>
                    <a:solidFill>
                      <a:srgbClr val="00A6E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7F733B15-95EA-F456-FF6A-91E180DF9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97458" y="4813530"/>
                    <a:ext cx="564432" cy="2845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00A6E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Low</a:t>
                    </a: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062CD720-3CD2-0EEF-D954-C76B417DDA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234135" y="5070034"/>
                    <a:ext cx="1496391" cy="1496391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4186FE68-3C89-184E-0F4B-AAF53CC5AC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746735" y="5070035"/>
                    <a:ext cx="1496388" cy="14963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10E401C3-1BCC-8A6E-64A8-71476889A5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rcRect l="67282" t="46261" r="2132" b="48963"/>
                <a:stretch/>
              </p:blipFill>
              <p:spPr>
                <a:xfrm>
                  <a:off x="6261097" y="6512632"/>
                  <a:ext cx="592924" cy="2777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97BB55-C23E-E96A-AF6C-D1A6FC3B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55522" t="46073" b="46532"/>
            <a:stretch>
              <a:fillRect/>
            </a:stretch>
          </p:blipFill>
          <p:spPr>
            <a:xfrm>
              <a:off x="6096003" y="712669"/>
              <a:ext cx="696644" cy="34747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3708292-6095-B6DB-01C6-658055E70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90674" y="234065"/>
              <a:ext cx="1474339" cy="147433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5C00FC-A695-05AA-3A59-BBD4E70B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621663" y="234065"/>
              <a:ext cx="1474339" cy="147433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8BB0A8F-D4D7-6617-2D17-7B7C511C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5702" t="17788" r="11623" b="13223"/>
            <a:stretch>
              <a:fillRect/>
            </a:stretch>
          </p:blipFill>
          <p:spPr>
            <a:xfrm>
              <a:off x="376499" y="100432"/>
              <a:ext cx="2253203" cy="1880201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B63506D-F719-F125-E670-37A48541DDBE}"/>
              </a:ext>
            </a:extLst>
          </p:cNvPr>
          <p:cNvSpPr txBox="1"/>
          <p:nvPr/>
        </p:nvSpPr>
        <p:spPr>
          <a:xfrm>
            <a:off x="-36438" y="-41048"/>
            <a:ext cx="107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411359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ED1EF1C1-6285-A341-7D34-A1BAD5C79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5" t="10903" r="6503" b="8862"/>
          <a:stretch>
            <a:fillRect/>
          </a:stretch>
        </p:blipFill>
        <p:spPr>
          <a:xfrm>
            <a:off x="257207" y="6056862"/>
            <a:ext cx="3196817" cy="28432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628D02-4B71-39FB-2DF7-6738AA5919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69" t="16157" r="10558" b="12851"/>
          <a:stretch>
            <a:fillRect/>
          </a:stretch>
        </p:blipFill>
        <p:spPr>
          <a:xfrm>
            <a:off x="3534369" y="3233604"/>
            <a:ext cx="3128560" cy="26767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814DA6-6585-00E1-BEFB-8FBFF15A70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68" t="18909" r="12349" b="15636"/>
          <a:stretch>
            <a:fillRect/>
          </a:stretch>
        </p:blipFill>
        <p:spPr>
          <a:xfrm>
            <a:off x="365670" y="3495266"/>
            <a:ext cx="2979893" cy="2002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4A5959-A96D-DDE3-E5E4-1CB3FCDB56E1}"/>
              </a:ext>
            </a:extLst>
          </p:cNvPr>
          <p:cNvSpPr txBox="1"/>
          <p:nvPr/>
        </p:nvSpPr>
        <p:spPr>
          <a:xfrm>
            <a:off x="195070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48C6-33F7-FA20-6C7F-1456A179E146}"/>
              </a:ext>
            </a:extLst>
          </p:cNvPr>
          <p:cNvSpPr txBox="1"/>
          <p:nvPr/>
        </p:nvSpPr>
        <p:spPr>
          <a:xfrm>
            <a:off x="198252" y="3310600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9F76-0051-110F-1682-BADE261FCD1A}"/>
              </a:ext>
            </a:extLst>
          </p:cNvPr>
          <p:cNvSpPr txBox="1"/>
          <p:nvPr/>
        </p:nvSpPr>
        <p:spPr>
          <a:xfrm>
            <a:off x="-36438" y="-41048"/>
            <a:ext cx="107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23A85D-760F-ABAB-08E7-18F61E9FD4D8}"/>
              </a:ext>
            </a:extLst>
          </p:cNvPr>
          <p:cNvSpPr txBox="1"/>
          <p:nvPr/>
        </p:nvSpPr>
        <p:spPr>
          <a:xfrm>
            <a:off x="195070" y="5770076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2" name="Picture 31" descr="A microscope view of a cell&#10;&#10;Description automatically generated">
            <a:extLst>
              <a:ext uri="{FF2B5EF4-FFF2-40B4-BE49-F238E27FC236}">
                <a16:creationId xmlns:a16="http://schemas.microsoft.com/office/drawing/2014/main" id="{E2BC59AF-C02D-A281-D825-F5B1FC1F7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58" y="674565"/>
            <a:ext cx="2028269" cy="20282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5DA7964-EA46-DA98-8873-2DE270A8CED1}"/>
              </a:ext>
            </a:extLst>
          </p:cNvPr>
          <p:cNvSpPr txBox="1"/>
          <p:nvPr/>
        </p:nvSpPr>
        <p:spPr>
          <a:xfrm>
            <a:off x="623633" y="410345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5A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Hematoxylin  </a:t>
            </a:r>
            <a:r>
              <a:rPr lang="en-US" sz="1200" dirty="0">
                <a:solidFill>
                  <a:srgbClr val="E23E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 RNA-ISH </a:t>
            </a:r>
          </a:p>
          <a:p>
            <a:endParaRPr lang="en-US" sz="1200" dirty="0">
              <a:solidFill>
                <a:srgbClr val="985A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798693-261A-C0FA-D8C6-C465B71975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252" t="15370" r="10305" b="12407"/>
          <a:stretch>
            <a:fillRect/>
          </a:stretch>
        </p:blipFill>
        <p:spPr>
          <a:xfrm>
            <a:off x="3502972" y="410345"/>
            <a:ext cx="3129788" cy="2676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30B8E1-CA30-2E28-F59D-FBE27883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35" t="15137" r="10170" b="13034"/>
          <a:stretch>
            <a:fillRect/>
          </a:stretch>
        </p:blipFill>
        <p:spPr>
          <a:xfrm>
            <a:off x="3502972" y="6056862"/>
            <a:ext cx="3159958" cy="2676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80149-E654-B116-3398-2C33A904DA12}"/>
              </a:ext>
            </a:extLst>
          </p:cNvPr>
          <p:cNvSpPr txBox="1"/>
          <p:nvPr/>
        </p:nvSpPr>
        <p:spPr>
          <a:xfrm>
            <a:off x="3377487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8191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FD1C65-A394-39CC-C293-C47192CAF1E6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ED41C-CB5F-C7E9-995A-7486C814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05" t="14604" r="8349" b="14666"/>
          <a:stretch>
            <a:fillRect/>
          </a:stretch>
        </p:blipFill>
        <p:spPr>
          <a:xfrm>
            <a:off x="357171" y="328284"/>
            <a:ext cx="6407614" cy="6978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96830-8B06-A58F-B82F-7908FE4145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38" b="11702"/>
          <a:stretch>
            <a:fillRect/>
          </a:stretch>
        </p:blipFill>
        <p:spPr>
          <a:xfrm>
            <a:off x="3558355" y="6471444"/>
            <a:ext cx="3299645" cy="2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2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42735D-E91C-2289-227A-E5CA1D70141F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0CE4D-09BE-9761-5BB6-9E3D1D6607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76" t="18792" r="7961" b="19083"/>
          <a:stretch>
            <a:fillRect/>
          </a:stretch>
        </p:blipFill>
        <p:spPr>
          <a:xfrm>
            <a:off x="288758" y="328284"/>
            <a:ext cx="6569241" cy="6208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3B8E0-DF7A-C5AF-1260-711C3990CF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941" b="22152"/>
          <a:stretch>
            <a:fillRect/>
          </a:stretch>
        </p:blipFill>
        <p:spPr>
          <a:xfrm>
            <a:off x="1167519" y="6537158"/>
            <a:ext cx="4522962" cy="25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91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81577B5-88ED-D623-14BC-FAAA74B9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285" y="2647365"/>
            <a:ext cx="2188715" cy="21887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348B98-BD85-6649-25B0-11DB8D2D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57" y="532148"/>
            <a:ext cx="1813273" cy="1813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62B0F-E1E6-4E18-EF1E-C7D7B6E3E845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DA8F6-8F9D-CDAD-6C41-76C23369A8F0}"/>
              </a:ext>
            </a:extLst>
          </p:cNvPr>
          <p:cNvSpPr txBox="1"/>
          <p:nvPr/>
        </p:nvSpPr>
        <p:spPr>
          <a:xfrm>
            <a:off x="195070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EDA1-8B9C-3775-08E7-1798E16C7B70}"/>
              </a:ext>
            </a:extLst>
          </p:cNvPr>
          <p:cNvSpPr txBox="1"/>
          <p:nvPr/>
        </p:nvSpPr>
        <p:spPr>
          <a:xfrm>
            <a:off x="190584" y="4824413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1DEB2-CE69-DD0E-B68F-9A7CE9649CD0}"/>
              </a:ext>
            </a:extLst>
          </p:cNvPr>
          <p:cNvSpPr txBox="1"/>
          <p:nvPr/>
        </p:nvSpPr>
        <p:spPr>
          <a:xfrm>
            <a:off x="190584" y="2408650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2E8C16-D85C-C93F-7409-25AE3A232AD6}"/>
              </a:ext>
            </a:extLst>
          </p:cNvPr>
          <p:cNvGrpSpPr>
            <a:grpSpLocks noChangeAspect="1"/>
          </p:cNvGrpSpPr>
          <p:nvPr/>
        </p:nvGrpSpPr>
        <p:grpSpPr>
          <a:xfrm>
            <a:off x="347467" y="585054"/>
            <a:ext cx="4307229" cy="1776291"/>
            <a:chOff x="347467" y="3676151"/>
            <a:chExt cx="6425017" cy="2649662"/>
          </a:xfrm>
        </p:grpSpPr>
        <p:pic>
          <p:nvPicPr>
            <p:cNvPr id="17" name="Picture 16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FA3D55D6-B36E-DB4D-CC23-A440CBA0C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3895" y="3676151"/>
              <a:ext cx="1989814" cy="2648076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408ADCF-2C5F-F00B-3314-CA93BE5E2848}"/>
                </a:ext>
              </a:extLst>
            </p:cNvPr>
            <p:cNvGrpSpPr/>
            <p:nvPr/>
          </p:nvGrpSpPr>
          <p:grpSpPr>
            <a:xfrm>
              <a:off x="347467" y="3676151"/>
              <a:ext cx="2149547" cy="2649662"/>
              <a:chOff x="347467" y="3676151"/>
              <a:chExt cx="2149547" cy="2649662"/>
            </a:xfrm>
          </p:grpSpPr>
          <p:pic>
            <p:nvPicPr>
              <p:cNvPr id="14" name="Picture 13" descr="A collection of pink circles&#10;&#10;AI-generated content may be incorrect.">
                <a:extLst>
                  <a:ext uri="{FF2B5EF4-FFF2-40B4-BE49-F238E27FC236}">
                    <a16:creationId xmlns:a16="http://schemas.microsoft.com/office/drawing/2014/main" id="{8159906D-7511-A371-5DFA-C77C75703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467" y="3676151"/>
                <a:ext cx="2149547" cy="2649662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0B4EA84-DB45-7DE8-230D-BC7F9F2EDDD0}"/>
                  </a:ext>
                </a:extLst>
              </p:cNvPr>
              <p:cNvSpPr/>
              <p:nvPr/>
            </p:nvSpPr>
            <p:spPr>
              <a:xfrm rot="20718724">
                <a:off x="691219" y="3929218"/>
                <a:ext cx="1504140" cy="19549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9632AB-B384-456A-7C28-8941735C5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419" t="24404" r="13424" b="23558"/>
            <a:stretch>
              <a:fillRect/>
            </a:stretch>
          </p:blipFill>
          <p:spPr>
            <a:xfrm>
              <a:off x="4800590" y="3676151"/>
              <a:ext cx="1971894" cy="262590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0942D26-4D0A-0636-6344-5A2FF40F79B0}"/>
                </a:ext>
              </a:extLst>
            </p:cNvPr>
            <p:cNvCxnSpPr/>
            <p:nvPr/>
          </p:nvCxnSpPr>
          <p:spPr>
            <a:xfrm flipH="1">
              <a:off x="2848303" y="3770469"/>
              <a:ext cx="12086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5609F2E-4C3A-36C6-E9F0-24C5D55F4545}"/>
                </a:ext>
              </a:extLst>
            </p:cNvPr>
            <p:cNvCxnSpPr>
              <a:cxnSpLocks/>
            </p:cNvCxnSpPr>
            <p:nvPr/>
          </p:nvCxnSpPr>
          <p:spPr>
            <a:xfrm>
              <a:off x="4372304" y="6177337"/>
              <a:ext cx="11451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0BCC90-AB95-23E4-2B88-D6BDABB44EA2}"/>
                </a:ext>
              </a:extLst>
            </p:cNvPr>
            <p:cNvCxnSpPr/>
            <p:nvPr/>
          </p:nvCxnSpPr>
          <p:spPr>
            <a:xfrm flipH="1">
              <a:off x="2787868" y="6260920"/>
              <a:ext cx="120869" cy="0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5870B5-F898-7D60-A3B1-CEC213701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0725" y="3902075"/>
              <a:ext cx="0" cy="117475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B5C72F6-AF47-FC70-3AD7-BAA5232D9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3925" y="3821112"/>
              <a:ext cx="114300" cy="0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BD1C19-B072-4845-1CB3-7E0A7D14F702}"/>
              </a:ext>
            </a:extLst>
          </p:cNvPr>
          <p:cNvGrpSpPr>
            <a:grpSpLocks noChangeAspect="1"/>
          </p:cNvGrpSpPr>
          <p:nvPr/>
        </p:nvGrpSpPr>
        <p:grpSpPr>
          <a:xfrm>
            <a:off x="479591" y="2777983"/>
            <a:ext cx="4175103" cy="1810938"/>
            <a:chOff x="353754" y="612174"/>
            <a:chExt cx="6082964" cy="26384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ADE252-DEE3-2725-9C44-7CCC3D3A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73326" y="615070"/>
              <a:ext cx="2055531" cy="262198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F864AFC-111E-66D1-85DD-AD8EF24EBD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3754" y="617302"/>
              <a:ext cx="1847839" cy="2633339"/>
              <a:chOff x="353755" y="617302"/>
              <a:chExt cx="1500010" cy="21376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7E68E5-F5F6-D4CB-8DE2-859C3261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755" y="617302"/>
                <a:ext cx="1500010" cy="2137651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664C87-57E9-50F5-15B3-EFDCD82CC3A1}"/>
                  </a:ext>
                </a:extLst>
              </p:cNvPr>
              <p:cNvSpPr/>
              <p:nvPr/>
            </p:nvSpPr>
            <p:spPr>
              <a:xfrm>
                <a:off x="418537" y="1143644"/>
                <a:ext cx="1245220" cy="14931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948C5A0-A3CB-50CA-D239-8B7F8A21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8578" t="19175" r="13624" b="18394"/>
            <a:stretch>
              <a:fillRect/>
            </a:stretch>
          </p:blipFill>
          <p:spPr>
            <a:xfrm>
              <a:off x="4800590" y="612174"/>
              <a:ext cx="1636128" cy="2625908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EA05BEA-DADB-0DEC-1BE5-4C206B7C37F6}"/>
                </a:ext>
              </a:extLst>
            </p:cNvPr>
            <p:cNvCxnSpPr>
              <a:cxnSpLocks/>
            </p:cNvCxnSpPr>
            <p:nvPr/>
          </p:nvCxnSpPr>
          <p:spPr>
            <a:xfrm>
              <a:off x="4212000" y="2595386"/>
              <a:ext cx="135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5905B13-D582-3865-2D59-F2F92ABD2875}"/>
                </a:ext>
              </a:extLst>
            </p:cNvPr>
            <p:cNvCxnSpPr>
              <a:cxnSpLocks/>
            </p:cNvCxnSpPr>
            <p:nvPr/>
          </p:nvCxnSpPr>
          <p:spPr>
            <a:xfrm>
              <a:off x="4237200" y="2438186"/>
              <a:ext cx="135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4ABFA53-3E04-AAB2-B0F6-76A74E727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7200" y="1929600"/>
              <a:ext cx="109904" cy="70586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394332-1B7E-6250-62BA-E1005E918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4357" y="1396448"/>
              <a:ext cx="0" cy="124239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2BA7A02-5C13-899F-55C2-FEBB6B596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9280" y="1963368"/>
              <a:ext cx="119783" cy="52939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8B72C08-CD72-7793-DFF6-1F380AE6D381}"/>
                </a:ext>
              </a:extLst>
            </p:cNvPr>
            <p:cNvCxnSpPr>
              <a:cxnSpLocks/>
            </p:cNvCxnSpPr>
            <p:nvPr/>
          </p:nvCxnSpPr>
          <p:spPr>
            <a:xfrm>
              <a:off x="3460249" y="958651"/>
              <a:ext cx="0" cy="127199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39FFA5D-2AB9-21C6-DC24-2D1F54C7E708}"/>
              </a:ext>
            </a:extLst>
          </p:cNvPr>
          <p:cNvSpPr txBox="1"/>
          <p:nvPr/>
        </p:nvSpPr>
        <p:spPr>
          <a:xfrm>
            <a:off x="3217956" y="4824413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3F0D294-48E5-0958-14A1-EC690654A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960" t="6092" r="4945" b="7177"/>
          <a:stretch>
            <a:fillRect/>
          </a:stretch>
        </p:blipFill>
        <p:spPr>
          <a:xfrm>
            <a:off x="697556" y="4934077"/>
            <a:ext cx="2076757" cy="1934809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6F3D0E5-5526-CE86-CA2D-53C050B9A77B}"/>
              </a:ext>
            </a:extLst>
          </p:cNvPr>
          <p:cNvSpPr txBox="1"/>
          <p:nvPr/>
        </p:nvSpPr>
        <p:spPr>
          <a:xfrm>
            <a:off x="190584" y="6870844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7A58535-422B-DF6E-CDFE-D9AD6B87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960" t="8914" r="2999" b="8914"/>
          <a:stretch>
            <a:fillRect/>
          </a:stretch>
        </p:blipFill>
        <p:spPr>
          <a:xfrm>
            <a:off x="653243" y="7061778"/>
            <a:ext cx="2189261" cy="189284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A017BDB-EF53-4A7E-6A4D-6CFCC892620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2088" b="13611"/>
          <a:stretch>
            <a:fillRect/>
          </a:stretch>
        </p:blipFill>
        <p:spPr>
          <a:xfrm>
            <a:off x="3692252" y="6932242"/>
            <a:ext cx="2628723" cy="195314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38BB9E0-F793-28F9-E3FD-8193B3333D9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4096" b="14706"/>
          <a:stretch>
            <a:fillRect/>
          </a:stretch>
        </p:blipFill>
        <p:spPr>
          <a:xfrm>
            <a:off x="3692253" y="4934077"/>
            <a:ext cx="2628723" cy="18715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84675A7-A277-E5CE-19A5-94E9D48596D7}"/>
              </a:ext>
            </a:extLst>
          </p:cNvPr>
          <p:cNvSpPr txBox="1"/>
          <p:nvPr/>
        </p:nvSpPr>
        <p:spPr>
          <a:xfrm>
            <a:off x="2988958" y="3709785"/>
            <a:ext cx="38210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b="1" dirty="0">
                <a:solidFill>
                  <a:srgbClr val="FF00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22</a:t>
            </a:r>
          </a:p>
        </p:txBody>
      </p:sp>
    </p:spTree>
    <p:extLst>
      <p:ext uri="{BB962C8B-B14F-4D97-AF65-F5344CB8AC3E}">
        <p14:creationId xmlns:p14="http://schemas.microsoft.com/office/powerpoint/2010/main" val="2433284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24840</TotalTime>
  <Words>322</Words>
  <Application>Microsoft Macintosh PowerPoint</Application>
  <PresentationFormat>Letter Paper (8.5x11 in)</PresentationFormat>
  <Paragraphs>130</Paragraphs>
  <Slides>12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Nawrocki, Cole Charles (ccn7wn)</dc:creator>
  <cp:lastModifiedBy>Nawrocki, Cole Charles (ccn7wn)</cp:lastModifiedBy>
  <cp:revision>1</cp:revision>
  <cp:lastPrinted>2025-05-24T15:13:41Z</cp:lastPrinted>
  <dcterms:created xsi:type="dcterms:W3CDTF">2025-04-22T21:57:51Z</dcterms:created>
  <dcterms:modified xsi:type="dcterms:W3CDTF">2025-05-25T02:55:36Z</dcterms:modified>
</cp:coreProperties>
</file>